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1" r:id="rId2"/>
    <p:sldId id="339" r:id="rId3"/>
    <p:sldId id="399" r:id="rId4"/>
    <p:sldId id="398" r:id="rId5"/>
    <p:sldId id="401" r:id="rId6"/>
    <p:sldId id="402" r:id="rId7"/>
    <p:sldId id="403" r:id="rId8"/>
    <p:sldId id="400" r:id="rId9"/>
    <p:sldId id="404" r:id="rId10"/>
    <p:sldId id="383" r:id="rId11"/>
    <p:sldId id="357" r:id="rId12"/>
    <p:sldId id="388" r:id="rId13"/>
    <p:sldId id="385" r:id="rId14"/>
    <p:sldId id="387" r:id="rId15"/>
    <p:sldId id="389" r:id="rId16"/>
    <p:sldId id="390" r:id="rId17"/>
    <p:sldId id="386" r:id="rId18"/>
    <p:sldId id="391" r:id="rId19"/>
    <p:sldId id="392" r:id="rId20"/>
    <p:sldId id="384" r:id="rId21"/>
    <p:sldId id="405" r:id="rId22"/>
    <p:sldId id="406" r:id="rId23"/>
    <p:sldId id="393" r:id="rId24"/>
    <p:sldId id="394" r:id="rId25"/>
    <p:sldId id="395" r:id="rId26"/>
    <p:sldId id="407" r:id="rId27"/>
    <p:sldId id="408" r:id="rId28"/>
    <p:sldId id="369" r:id="rId29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азимиренко Олексій Володимиро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7E0"/>
    <a:srgbClr val="D5DBE3"/>
    <a:srgbClr val="AAC1DA"/>
    <a:srgbClr val="9CBCDC"/>
    <a:srgbClr val="ACC4DC"/>
    <a:srgbClr val="97B3CD"/>
    <a:srgbClr val="C2CCD8"/>
    <a:srgbClr val="AF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B000B5-C6B9-40FA-A031-792C57C6A821}" v="45" dt="2022-12-12T13:19:43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31" autoAdjust="0"/>
    <p:restoredTop sz="93792" autoAdjust="0"/>
  </p:normalViewPr>
  <p:slideViewPr>
    <p:cSldViewPr snapToGrid="0">
      <p:cViewPr varScale="1">
        <p:scale>
          <a:sx n="101" d="100"/>
          <a:sy n="101" d="100"/>
        </p:scale>
        <p:origin x="12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ерешкова Ольга Анатоліївна" userId="31e93504-ac5e-41f7-b0e4-9e077318d447" providerId="ADAL" clId="{52B000B5-C6B9-40FA-A031-792C57C6A821}"/>
    <pc:docChg chg="undo custSel addSld delSld modSld sldOrd">
      <pc:chgData name="Терешкова Ольга Анатоліївна" userId="31e93504-ac5e-41f7-b0e4-9e077318d447" providerId="ADAL" clId="{52B000B5-C6B9-40FA-A031-792C57C6A821}" dt="2022-12-12T13:31:04.128" v="3178" actId="20577"/>
      <pc:docMkLst>
        <pc:docMk/>
      </pc:docMkLst>
      <pc:sldChg chg="modSp mod">
        <pc:chgData name="Терешкова Ольга Анатоліївна" userId="31e93504-ac5e-41f7-b0e4-9e077318d447" providerId="ADAL" clId="{52B000B5-C6B9-40FA-A031-792C57C6A821}" dt="2022-12-12T11:39:23.456" v="1013" actId="20578"/>
        <pc:sldMkLst>
          <pc:docMk/>
          <pc:sldMk cId="3010546266" sldId="339"/>
        </pc:sldMkLst>
        <pc:spChg chg="mod">
          <ac:chgData name="Терешкова Ольга Анатоліївна" userId="31e93504-ac5e-41f7-b0e4-9e077318d447" providerId="ADAL" clId="{52B000B5-C6B9-40FA-A031-792C57C6A821}" dt="2022-12-12T11:39:23.456" v="1013" actId="20578"/>
          <ac:spMkLst>
            <pc:docMk/>
            <pc:sldMk cId="3010546266" sldId="339"/>
            <ac:spMk id="7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30:36.960" v="3171" actId="20577"/>
        <pc:sldMkLst>
          <pc:docMk/>
          <pc:sldMk cId="3183618461" sldId="357"/>
        </pc:sldMkLst>
        <pc:spChg chg="mod">
          <ac:chgData name="Терешкова Ольга Анатоліївна" userId="31e93504-ac5e-41f7-b0e4-9e077318d447" providerId="ADAL" clId="{52B000B5-C6B9-40FA-A031-792C57C6A821}" dt="2022-12-12T13:25:41.172" v="3108" actId="6549"/>
          <ac:spMkLst>
            <pc:docMk/>
            <pc:sldMk cId="3183618461" sldId="357"/>
            <ac:spMk id="11" creationId="{24D2A921-A706-491C-A457-B9FC6D15EF4B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30:36.960" v="3171" actId="20577"/>
          <ac:spMkLst>
            <pc:docMk/>
            <pc:sldMk cId="3183618461" sldId="357"/>
            <ac:spMk id="11266" creationId="{00000000-0000-0000-0000-000000000000}"/>
          </ac:spMkLst>
        </pc:spChg>
      </pc:sldChg>
      <pc:sldChg chg="del">
        <pc:chgData name="Терешкова Ольга Анатоліївна" userId="31e93504-ac5e-41f7-b0e4-9e077318d447" providerId="ADAL" clId="{52B000B5-C6B9-40FA-A031-792C57C6A821}" dt="2022-12-12T13:27:46.734" v="3110" actId="47"/>
        <pc:sldMkLst>
          <pc:docMk/>
          <pc:sldMk cId="1903876835" sldId="358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47.542" v="3111" actId="47"/>
        <pc:sldMkLst>
          <pc:docMk/>
          <pc:sldMk cId="508817410" sldId="359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48.012" v="3112" actId="47"/>
        <pc:sldMkLst>
          <pc:docMk/>
          <pc:sldMk cId="3876069479" sldId="360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48.830" v="3113" actId="47"/>
        <pc:sldMkLst>
          <pc:docMk/>
          <pc:sldMk cId="1012988933" sldId="361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0.816" v="3114" actId="47"/>
        <pc:sldMkLst>
          <pc:docMk/>
          <pc:sldMk cId="1139778108" sldId="363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1.543" v="3115" actId="47"/>
        <pc:sldMkLst>
          <pc:docMk/>
          <pc:sldMk cId="2372393134" sldId="366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2.117" v="3116" actId="47"/>
        <pc:sldMkLst>
          <pc:docMk/>
          <pc:sldMk cId="4038822177" sldId="367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2.718" v="3117" actId="47"/>
        <pc:sldMkLst>
          <pc:docMk/>
          <pc:sldMk cId="2609350269" sldId="368"/>
        </pc:sldMkLst>
      </pc:sldChg>
      <pc:sldChg chg="modSp mod">
        <pc:chgData name="Терешкова Ольга Анатоліївна" userId="31e93504-ac5e-41f7-b0e4-9e077318d447" providerId="ADAL" clId="{52B000B5-C6B9-40FA-A031-792C57C6A821}" dt="2022-12-12T13:28:31.121" v="3134" actId="20577"/>
        <pc:sldMkLst>
          <pc:docMk/>
          <pc:sldMk cId="1730242901" sldId="369"/>
        </pc:sldMkLst>
        <pc:spChg chg="mod">
          <ac:chgData name="Терешкова Ольга Анатоліївна" userId="31e93504-ac5e-41f7-b0e4-9e077318d447" providerId="ADAL" clId="{52B000B5-C6B9-40FA-A031-792C57C6A821}" dt="2022-12-12T13:28:23.249" v="3132" actId="13926"/>
          <ac:spMkLst>
            <pc:docMk/>
            <pc:sldMk cId="1730242901" sldId="369"/>
            <ac:spMk id="9" creationId="{76B5E64D-D5C4-4486-AC3B-BF3BADD4D24D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28:31.121" v="3134" actId="20577"/>
          <ac:spMkLst>
            <pc:docMk/>
            <pc:sldMk cId="1730242901" sldId="369"/>
            <ac:spMk id="11266" creationId="{00000000-0000-0000-0000-000000000000}"/>
          </ac:spMkLst>
        </pc:spChg>
      </pc:sldChg>
      <pc:sldChg chg="del">
        <pc:chgData name="Терешкова Ольга Анатоліївна" userId="31e93504-ac5e-41f7-b0e4-9e077318d447" providerId="ADAL" clId="{52B000B5-C6B9-40FA-A031-792C57C6A821}" dt="2022-12-12T13:27:56.006" v="3122" actId="47"/>
        <pc:sldMkLst>
          <pc:docMk/>
          <pc:sldMk cId="3735507859" sldId="371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6.422" v="3123" actId="47"/>
        <pc:sldMkLst>
          <pc:docMk/>
          <pc:sldMk cId="3305249617" sldId="372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6.881" v="3124" actId="47"/>
        <pc:sldMkLst>
          <pc:docMk/>
          <pc:sldMk cId="3285871456" sldId="373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3.923" v="3118" actId="47"/>
        <pc:sldMkLst>
          <pc:docMk/>
          <pc:sldMk cId="3554672812" sldId="374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4.603" v="3119" actId="47"/>
        <pc:sldMkLst>
          <pc:docMk/>
          <pc:sldMk cId="1429899826" sldId="375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5.083" v="3120" actId="47"/>
        <pc:sldMkLst>
          <pc:docMk/>
          <pc:sldMk cId="2678641660" sldId="376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5.572" v="3121" actId="47"/>
        <pc:sldMkLst>
          <pc:docMk/>
          <pc:sldMk cId="4065365291" sldId="377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7.339" v="3125" actId="47"/>
        <pc:sldMkLst>
          <pc:docMk/>
          <pc:sldMk cId="3352510511" sldId="378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7.835" v="3126" actId="47"/>
        <pc:sldMkLst>
          <pc:docMk/>
          <pc:sldMk cId="1534287683" sldId="379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8.446" v="3127" actId="47"/>
        <pc:sldMkLst>
          <pc:docMk/>
          <pc:sldMk cId="3227090938" sldId="380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7:59.436" v="3128" actId="47"/>
        <pc:sldMkLst>
          <pc:docMk/>
          <pc:sldMk cId="3010415149" sldId="381"/>
        </pc:sldMkLst>
      </pc:sldChg>
      <pc:sldChg chg="del">
        <pc:chgData name="Терешкова Ольга Анатоліївна" userId="31e93504-ac5e-41f7-b0e4-9e077318d447" providerId="ADAL" clId="{52B000B5-C6B9-40FA-A031-792C57C6A821}" dt="2022-12-12T13:28:00.182" v="3129" actId="47"/>
        <pc:sldMkLst>
          <pc:docMk/>
          <pc:sldMk cId="565404083" sldId="382"/>
        </pc:sldMkLst>
      </pc:sldChg>
      <pc:sldChg chg="modSp mod">
        <pc:chgData name="Терешкова Ольга Анатоліївна" userId="31e93504-ac5e-41f7-b0e4-9e077318d447" providerId="ADAL" clId="{52B000B5-C6B9-40FA-A031-792C57C6A821}" dt="2022-12-12T13:30:49.353" v="3176" actId="20577"/>
        <pc:sldMkLst>
          <pc:docMk/>
          <pc:sldMk cId="386837577" sldId="383"/>
        </pc:sldMkLst>
        <pc:spChg chg="mod">
          <ac:chgData name="Терешкова Ольга Анатоліївна" userId="31e93504-ac5e-41f7-b0e4-9e077318d447" providerId="ADAL" clId="{52B000B5-C6B9-40FA-A031-792C57C6A821}" dt="2022-12-12T13:24:35.440" v="3085" actId="20577"/>
          <ac:spMkLst>
            <pc:docMk/>
            <pc:sldMk cId="386837577" sldId="383"/>
            <ac:spMk id="7" creationId="{00000000-0000-0000-0000-000000000000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30:49.353" v="3176" actId="20577"/>
          <ac:spMkLst>
            <pc:docMk/>
            <pc:sldMk cId="386837577" sldId="383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29:28.344" v="3149" actId="1076"/>
        <pc:sldMkLst>
          <pc:docMk/>
          <pc:sldMk cId="4017248013" sldId="384"/>
        </pc:sldMkLst>
        <pc:spChg chg="mod">
          <ac:chgData name="Терешкова Ольга Анатоліївна" userId="31e93504-ac5e-41f7-b0e4-9e077318d447" providerId="ADAL" clId="{52B000B5-C6B9-40FA-A031-792C57C6A821}" dt="2022-12-12T13:29:28.344" v="3149" actId="1076"/>
          <ac:spMkLst>
            <pc:docMk/>
            <pc:sldMk cId="4017248013" sldId="384"/>
            <ac:spMk id="8" creationId="{5DF640E0-E277-44CA-8D03-84A938E39C9E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29:19.273" v="3148" actId="20577"/>
          <ac:spMkLst>
            <pc:docMk/>
            <pc:sldMk cId="4017248013" sldId="384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30:16.056" v="3165" actId="20577"/>
        <pc:sldMkLst>
          <pc:docMk/>
          <pc:sldMk cId="2374961192" sldId="385"/>
        </pc:sldMkLst>
        <pc:spChg chg="mod">
          <ac:chgData name="Терешкова Ольга Анатоліївна" userId="31e93504-ac5e-41f7-b0e4-9e077318d447" providerId="ADAL" clId="{52B000B5-C6B9-40FA-A031-792C57C6A821}" dt="2022-12-12T13:30:16.056" v="3165" actId="20577"/>
          <ac:spMkLst>
            <pc:docMk/>
            <pc:sldMk cId="2374961192" sldId="385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29:49.793" v="3158" actId="20577"/>
        <pc:sldMkLst>
          <pc:docMk/>
          <pc:sldMk cId="3466829387" sldId="386"/>
        </pc:sldMkLst>
        <pc:spChg chg="mod">
          <ac:chgData name="Терешкова Ольга Анатоліївна" userId="31e93504-ac5e-41f7-b0e4-9e077318d447" providerId="ADAL" clId="{52B000B5-C6B9-40FA-A031-792C57C6A821}" dt="2022-12-12T13:29:49.793" v="3158" actId="20577"/>
          <ac:spMkLst>
            <pc:docMk/>
            <pc:sldMk cId="3466829387" sldId="386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30:05.337" v="3162" actId="20577"/>
        <pc:sldMkLst>
          <pc:docMk/>
          <pc:sldMk cId="2487330320" sldId="387"/>
        </pc:sldMkLst>
        <pc:spChg chg="mod">
          <ac:chgData name="Терешкова Ольга Анатоліївна" userId="31e93504-ac5e-41f7-b0e4-9e077318d447" providerId="ADAL" clId="{52B000B5-C6B9-40FA-A031-792C57C6A821}" dt="2022-12-12T13:30:05.337" v="3162" actId="20577"/>
          <ac:spMkLst>
            <pc:docMk/>
            <pc:sldMk cId="2487330320" sldId="387"/>
            <ac:spMk id="11266" creationId="{00000000-0000-0000-0000-000000000000}"/>
          </ac:spMkLst>
        </pc:spChg>
      </pc:sldChg>
      <pc:sldChg chg="addSp delSp modSp mod">
        <pc:chgData name="Терешкова Ольга Анатоліївна" userId="31e93504-ac5e-41f7-b0e4-9e077318d447" providerId="ADAL" clId="{52B000B5-C6B9-40FA-A031-792C57C6A821}" dt="2022-12-12T13:30:28.200" v="3168" actId="20577"/>
        <pc:sldMkLst>
          <pc:docMk/>
          <pc:sldMk cId="1985616655" sldId="388"/>
        </pc:sldMkLst>
        <pc:spChg chg="add mod ord">
          <ac:chgData name="Терешкова Ольга Анатоліївна" userId="31e93504-ac5e-41f7-b0e4-9e077318d447" providerId="ADAL" clId="{52B000B5-C6B9-40FA-A031-792C57C6A821}" dt="2022-12-12T08:56:01.806" v="319" actId="6549"/>
          <ac:spMkLst>
            <pc:docMk/>
            <pc:sldMk cId="1985616655" sldId="388"/>
            <ac:spMk id="12" creationId="{9846B799-B7A7-B4D5-55C4-D5C3AE800953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30:28.200" v="3168" actId="20577"/>
          <ac:spMkLst>
            <pc:docMk/>
            <pc:sldMk cId="1985616655" sldId="388"/>
            <ac:spMk id="11266" creationId="{00000000-0000-0000-0000-000000000000}"/>
          </ac:spMkLst>
        </pc:spChg>
        <pc:picChg chg="add del">
          <ac:chgData name="Терешкова Ольга Анатоліївна" userId="31e93504-ac5e-41f7-b0e4-9e077318d447" providerId="ADAL" clId="{52B000B5-C6B9-40FA-A031-792C57C6A821}" dt="2022-12-12T08:38:43.864" v="1" actId="22"/>
          <ac:picMkLst>
            <pc:docMk/>
            <pc:sldMk cId="1985616655" sldId="388"/>
            <ac:picMk id="3" creationId="{06D38E23-1C09-F56B-6E30-05F9E44C76EE}"/>
          </ac:picMkLst>
        </pc:picChg>
        <pc:picChg chg="add del mod">
          <ac:chgData name="Терешкова Ольга Анатоліївна" userId="31e93504-ac5e-41f7-b0e4-9e077318d447" providerId="ADAL" clId="{52B000B5-C6B9-40FA-A031-792C57C6A821}" dt="2022-12-12T08:51:34.618" v="295" actId="478"/>
          <ac:picMkLst>
            <pc:docMk/>
            <pc:sldMk cId="1985616655" sldId="388"/>
            <ac:picMk id="4" creationId="{D91E5548-F587-CB19-24FA-DAC860DF2F78}"/>
          </ac:picMkLst>
        </pc:picChg>
        <pc:picChg chg="add mod modCrop">
          <ac:chgData name="Терешкова Ольга Анатоліївна" userId="31e93504-ac5e-41f7-b0e4-9e077318d447" providerId="ADAL" clId="{52B000B5-C6B9-40FA-A031-792C57C6A821}" dt="2022-12-12T08:52:42.970" v="301" actId="1076"/>
          <ac:picMkLst>
            <pc:docMk/>
            <pc:sldMk cId="1985616655" sldId="388"/>
            <ac:picMk id="9" creationId="{88E5733B-7596-C2D8-CA9F-C28C08D7BBFD}"/>
          </ac:picMkLst>
        </pc:picChg>
        <pc:cxnChg chg="add del mod ord">
          <ac:chgData name="Терешкова Ольга Анатоліївна" userId="31e93504-ac5e-41f7-b0e4-9e077318d447" providerId="ADAL" clId="{52B000B5-C6B9-40FA-A031-792C57C6A821}" dt="2022-12-12T08:56:18.369" v="320" actId="14100"/>
          <ac:cxnSpMkLst>
            <pc:docMk/>
            <pc:sldMk cId="1985616655" sldId="388"/>
            <ac:cxnSpMk id="6" creationId="{528537F6-818E-564B-D90F-B8188446C57D}"/>
          </ac:cxnSpMkLst>
        </pc:cxnChg>
        <pc:cxnChg chg="add mod">
          <ac:chgData name="Терешкова Ольга Анатоліївна" userId="31e93504-ac5e-41f7-b0e4-9e077318d447" providerId="ADAL" clId="{52B000B5-C6B9-40FA-A031-792C57C6A821}" dt="2022-12-12T08:56:48.857" v="323" actId="14100"/>
          <ac:cxnSpMkLst>
            <pc:docMk/>
            <pc:sldMk cId="1985616655" sldId="388"/>
            <ac:cxnSpMk id="15" creationId="{8CB92DFD-4A44-CDA8-E4F2-E9964AA8B03D}"/>
          </ac:cxnSpMkLst>
        </pc:cxnChg>
      </pc:sldChg>
      <pc:sldChg chg="modSp mod">
        <pc:chgData name="Терешкова Ольга Анатоліївна" userId="31e93504-ac5e-41f7-b0e4-9e077318d447" providerId="ADAL" clId="{52B000B5-C6B9-40FA-A031-792C57C6A821}" dt="2022-12-12T13:29:58.680" v="3161" actId="20577"/>
        <pc:sldMkLst>
          <pc:docMk/>
          <pc:sldMk cId="3312160360" sldId="389"/>
        </pc:sldMkLst>
        <pc:spChg chg="mod">
          <ac:chgData name="Терешкова Ольга Анатоліївна" userId="31e93504-ac5e-41f7-b0e4-9e077318d447" providerId="ADAL" clId="{52B000B5-C6B9-40FA-A031-792C57C6A821}" dt="2022-12-12T13:29:58.680" v="3161" actId="20577"/>
          <ac:spMkLst>
            <pc:docMk/>
            <pc:sldMk cId="3312160360" sldId="389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29:42.400" v="3155" actId="20577"/>
        <pc:sldMkLst>
          <pc:docMk/>
          <pc:sldMk cId="487267789" sldId="391"/>
        </pc:sldMkLst>
        <pc:spChg chg="mod">
          <ac:chgData name="Терешкова Ольга Анатоліївна" userId="31e93504-ac5e-41f7-b0e4-9e077318d447" providerId="ADAL" clId="{52B000B5-C6B9-40FA-A031-792C57C6A821}" dt="2022-12-12T13:29:42.400" v="3155" actId="20577"/>
          <ac:spMkLst>
            <pc:docMk/>
            <pc:sldMk cId="487267789" sldId="391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29:35.553" v="3152" actId="20577"/>
        <pc:sldMkLst>
          <pc:docMk/>
          <pc:sldMk cId="2636146059" sldId="392"/>
        </pc:sldMkLst>
        <pc:spChg chg="mod">
          <ac:chgData name="Терешкова Ольга Анатоліївна" userId="31e93504-ac5e-41f7-b0e4-9e077318d447" providerId="ADAL" clId="{52B000B5-C6B9-40FA-A031-792C57C6A821}" dt="2022-12-12T13:29:35.553" v="3152" actId="20577"/>
          <ac:spMkLst>
            <pc:docMk/>
            <pc:sldMk cId="2636146059" sldId="392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28:57.537" v="3144" actId="20577"/>
        <pc:sldMkLst>
          <pc:docMk/>
          <pc:sldMk cId="2681003865" sldId="393"/>
        </pc:sldMkLst>
        <pc:spChg chg="mod">
          <ac:chgData name="Терешкова Ольга Анатоліївна" userId="31e93504-ac5e-41f7-b0e4-9e077318d447" providerId="ADAL" clId="{52B000B5-C6B9-40FA-A031-792C57C6A821}" dt="2022-12-12T13:28:57.537" v="3144" actId="20577"/>
          <ac:spMkLst>
            <pc:docMk/>
            <pc:sldMk cId="2681003865" sldId="393"/>
            <ac:spMk id="11266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52B000B5-C6B9-40FA-A031-792C57C6A821}" dt="2022-12-12T13:28:45.033" v="3140" actId="20577"/>
        <pc:sldMkLst>
          <pc:docMk/>
          <pc:sldMk cId="57160197" sldId="394"/>
        </pc:sldMkLst>
        <pc:spChg chg="mod">
          <ac:chgData name="Терешкова Ольга Анатоліївна" userId="31e93504-ac5e-41f7-b0e4-9e077318d447" providerId="ADAL" clId="{52B000B5-C6B9-40FA-A031-792C57C6A821}" dt="2022-12-12T09:04:20.669" v="406" actId="108"/>
          <ac:spMkLst>
            <pc:docMk/>
            <pc:sldMk cId="57160197" sldId="394"/>
            <ac:spMk id="7" creationId="{40F5E672-A4BD-4311-868F-FCA2FD16FD58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28:45.033" v="3140" actId="20577"/>
          <ac:spMkLst>
            <pc:docMk/>
            <pc:sldMk cId="57160197" sldId="394"/>
            <ac:spMk id="11266" creationId="{00000000-0000-0000-0000-000000000000}"/>
          </ac:spMkLst>
        </pc:spChg>
        <pc:cxnChg chg="mod ord">
          <ac:chgData name="Терешкова Ольга Анатоліївна" userId="31e93504-ac5e-41f7-b0e4-9e077318d447" providerId="ADAL" clId="{52B000B5-C6B9-40FA-A031-792C57C6A821}" dt="2022-12-12T08:50:26.570" v="289" actId="166"/>
          <ac:cxnSpMkLst>
            <pc:docMk/>
            <pc:sldMk cId="57160197" sldId="394"/>
            <ac:cxnSpMk id="10" creationId="{FE1AC184-8194-47DF-9B8D-951233AF466F}"/>
          </ac:cxnSpMkLst>
        </pc:cxnChg>
      </pc:sldChg>
      <pc:sldChg chg="addSp delSp modSp mod">
        <pc:chgData name="Терешкова Ольга Анатоліївна" userId="31e93504-ac5e-41f7-b0e4-9e077318d447" providerId="ADAL" clId="{52B000B5-C6B9-40FA-A031-792C57C6A821}" dt="2022-12-12T13:28:38.993" v="3137" actId="20577"/>
        <pc:sldMkLst>
          <pc:docMk/>
          <pc:sldMk cId="2706820525" sldId="395"/>
        </pc:sldMkLst>
        <pc:spChg chg="add del mod">
          <ac:chgData name="Терешкова Ольга Анатоліївна" userId="31e93504-ac5e-41f7-b0e4-9e077318d447" providerId="ADAL" clId="{52B000B5-C6B9-40FA-A031-792C57C6A821}" dt="2022-12-12T08:44:17.399" v="159" actId="21"/>
          <ac:spMkLst>
            <pc:docMk/>
            <pc:sldMk cId="2706820525" sldId="395"/>
            <ac:spMk id="4" creationId="{5FB3A09A-BE0A-C109-2809-328937BB6C5A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08:50:11.741" v="288" actId="20577"/>
          <ac:spMkLst>
            <pc:docMk/>
            <pc:sldMk cId="2706820525" sldId="395"/>
            <ac:spMk id="6" creationId="{9BF21E2D-A7B7-3AB7-1AEB-5D0FBD65F19A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28:38.993" v="3137" actId="20577"/>
          <ac:spMkLst>
            <pc:docMk/>
            <pc:sldMk cId="2706820525" sldId="395"/>
            <ac:spMk id="11266" creationId="{00000000-0000-0000-0000-000000000000}"/>
          </ac:spMkLst>
        </pc:spChg>
        <pc:picChg chg="add mod modCrop">
          <ac:chgData name="Терешкова Ольга Анатоліївна" userId="31e93504-ac5e-41f7-b0e4-9e077318d447" providerId="ADAL" clId="{52B000B5-C6B9-40FA-A031-792C57C6A821}" dt="2022-12-12T08:40:47.454" v="17" actId="1076"/>
          <ac:picMkLst>
            <pc:docMk/>
            <pc:sldMk cId="2706820525" sldId="395"/>
            <ac:picMk id="3" creationId="{460439D0-2CCB-994A-56E4-5EBB96445715}"/>
          </ac:picMkLst>
        </pc:picChg>
        <pc:picChg chg="add mod modCrop">
          <ac:chgData name="Терешкова Ольга Анатоліївна" userId="31e93504-ac5e-41f7-b0e4-9e077318d447" providerId="ADAL" clId="{52B000B5-C6B9-40FA-A031-792C57C6A821}" dt="2022-12-12T08:46:05.731" v="170" actId="1076"/>
          <ac:picMkLst>
            <pc:docMk/>
            <pc:sldMk cId="2706820525" sldId="395"/>
            <ac:picMk id="12" creationId="{4964468B-920D-C188-AD07-9102A338B2E1}"/>
          </ac:picMkLst>
        </pc:picChg>
        <pc:cxnChg chg="add mod">
          <ac:chgData name="Терешкова Ольга Анатоліївна" userId="31e93504-ac5e-41f7-b0e4-9e077318d447" providerId="ADAL" clId="{52B000B5-C6B9-40FA-A031-792C57C6A821}" dt="2022-12-12T08:48:15.787" v="277" actId="14100"/>
          <ac:cxnSpMkLst>
            <pc:docMk/>
            <pc:sldMk cId="2706820525" sldId="395"/>
            <ac:cxnSpMk id="7" creationId="{D1434699-9D8A-E4B7-44CF-B838302C3ADC}"/>
          </ac:cxnSpMkLst>
        </pc:cxnChg>
        <pc:cxnChg chg="add mod">
          <ac:chgData name="Терешкова Ольга Анатоліївна" userId="31e93504-ac5e-41f7-b0e4-9e077318d447" providerId="ADAL" clId="{52B000B5-C6B9-40FA-A031-792C57C6A821}" dt="2022-12-12T08:48:04.715" v="276" actId="14100"/>
          <ac:cxnSpMkLst>
            <pc:docMk/>
            <pc:sldMk cId="2706820525" sldId="395"/>
            <ac:cxnSpMk id="13" creationId="{B265195D-76AC-91A0-9E3F-C66525D97665}"/>
          </ac:cxnSpMkLst>
        </pc:cxnChg>
      </pc:sldChg>
      <pc:sldChg chg="addSp modSp new del mod">
        <pc:chgData name="Терешкова Ольга Анатоліївна" userId="31e93504-ac5e-41f7-b0e4-9e077318d447" providerId="ADAL" clId="{52B000B5-C6B9-40FA-A031-792C57C6A821}" dt="2022-12-12T13:27:46.004" v="3109" actId="47"/>
        <pc:sldMkLst>
          <pc:docMk/>
          <pc:sldMk cId="1167340831" sldId="396"/>
        </pc:sldMkLst>
        <pc:spChg chg="add mod">
          <ac:chgData name="Терешкова Ольга Анатоліївна" userId="31e93504-ac5e-41f7-b0e4-9e077318d447" providerId="ADAL" clId="{52B000B5-C6B9-40FA-A031-792C57C6A821}" dt="2022-12-12T10:45:46.082" v="421" actId="20577"/>
          <ac:spMkLst>
            <pc:docMk/>
            <pc:sldMk cId="1167340831" sldId="396"/>
            <ac:spMk id="5" creationId="{16541F34-768C-3291-5815-9CCB13BFE2B6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0:50:52.466" v="457" actId="20577"/>
          <ac:spMkLst>
            <pc:docMk/>
            <pc:sldMk cId="1167340831" sldId="396"/>
            <ac:spMk id="6" creationId="{CADB7154-9018-5FD1-1D5F-F34E6000CAA1}"/>
          </ac:spMkLst>
        </pc:spChg>
        <pc:picChg chg="add mod modCrop">
          <ac:chgData name="Терешкова Ольга Анатоліївна" userId="31e93504-ac5e-41f7-b0e4-9e077318d447" providerId="ADAL" clId="{52B000B5-C6B9-40FA-A031-792C57C6A821}" dt="2022-12-12T10:44:12.055" v="411" actId="1076"/>
          <ac:picMkLst>
            <pc:docMk/>
            <pc:sldMk cId="1167340831" sldId="396"/>
            <ac:picMk id="4" creationId="{B37EC018-8DB0-0F9F-75A1-64F38EA09C22}"/>
          </ac:picMkLst>
        </pc:picChg>
        <pc:cxnChg chg="add mod">
          <ac:chgData name="Терешкова Ольга Анатоліївна" userId="31e93504-ac5e-41f7-b0e4-9e077318d447" providerId="ADAL" clId="{52B000B5-C6B9-40FA-A031-792C57C6A821}" dt="2022-12-12T10:46:49.062" v="423" actId="1076"/>
          <ac:cxnSpMkLst>
            <pc:docMk/>
            <pc:sldMk cId="1167340831" sldId="396"/>
            <ac:cxnSpMk id="7" creationId="{E69DEDF9-2DDD-56DF-423B-5195FFBDA051}"/>
          </ac:cxnSpMkLst>
        </pc:cxnChg>
      </pc:sldChg>
      <pc:sldChg chg="modSp add del mod">
        <pc:chgData name="Терешкова Ольга Анатоліївна" userId="31e93504-ac5e-41f7-b0e4-9e077318d447" providerId="ADAL" clId="{52B000B5-C6B9-40FA-A031-792C57C6A821}" dt="2022-12-12T13:23:57.157" v="3082" actId="47"/>
        <pc:sldMkLst>
          <pc:docMk/>
          <pc:sldMk cId="4114746635" sldId="397"/>
        </pc:sldMkLst>
        <pc:spChg chg="mod">
          <ac:chgData name="Терешкова Ольга Анатоліївна" userId="31e93504-ac5e-41f7-b0e4-9e077318d447" providerId="ADAL" clId="{52B000B5-C6B9-40FA-A031-792C57C6A821}" dt="2022-12-12T11:00:45.321" v="470" actId="6549"/>
          <ac:spMkLst>
            <pc:docMk/>
            <pc:sldMk cId="4114746635" sldId="397"/>
            <ac:spMk id="7" creationId="{00000000-0000-0000-0000-000000000000}"/>
          </ac:spMkLst>
        </pc:spChg>
      </pc:sldChg>
      <pc:sldChg chg="addSp delSp modSp add mod">
        <pc:chgData name="Терешкова Ольга Анатоліївна" userId="31e93504-ac5e-41f7-b0e4-9e077318d447" providerId="ADAL" clId="{52B000B5-C6B9-40FA-A031-792C57C6A821}" dt="2022-12-12T13:31:04.128" v="3178" actId="20577"/>
        <pc:sldMkLst>
          <pc:docMk/>
          <pc:sldMk cId="3558471" sldId="398"/>
        </pc:sldMkLst>
        <pc:spChg chg="add mod">
          <ac:chgData name="Терешкова Ольга Анатоліївна" userId="31e93504-ac5e-41f7-b0e4-9e077318d447" providerId="ADAL" clId="{52B000B5-C6B9-40FA-A031-792C57C6A821}" dt="2022-12-12T11:48:39.550" v="1298" actId="1076"/>
          <ac:spMkLst>
            <pc:docMk/>
            <pc:sldMk cId="3558471" sldId="398"/>
            <ac:spMk id="4" creationId="{5B167BE3-A5D6-69A2-E52E-65376A7F0F70}"/>
          </ac:spMkLst>
        </pc:spChg>
        <pc:spChg chg="del">
          <ac:chgData name="Терешкова Ольга Анатоліївна" userId="31e93504-ac5e-41f7-b0e4-9e077318d447" providerId="ADAL" clId="{52B000B5-C6B9-40FA-A031-792C57C6A821}" dt="2022-12-12T11:09:22.785" v="701" actId="478"/>
          <ac:spMkLst>
            <pc:docMk/>
            <pc:sldMk cId="3558471" sldId="398"/>
            <ac:spMk id="6" creationId="{59CBB1CF-C9E3-4252-B8A4-8A3E6A83B463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1:40:21.854" v="1015" actId="14100"/>
          <ac:spMkLst>
            <pc:docMk/>
            <pc:sldMk cId="3558471" sldId="398"/>
            <ac:spMk id="7" creationId="{00000000-0000-0000-0000-000000000000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1:17:15.909" v="866" actId="1076"/>
          <ac:spMkLst>
            <pc:docMk/>
            <pc:sldMk cId="3558471" sldId="398"/>
            <ac:spMk id="8" creationId="{E822AEEB-8B6A-4999-4728-7B41F6CC08C2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1:38:58.823" v="1004" actId="1076"/>
          <ac:spMkLst>
            <pc:docMk/>
            <pc:sldMk cId="3558471" sldId="398"/>
            <ac:spMk id="9" creationId="{3E1E69ED-266A-405E-0335-E72E9FE4C1B5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3:31:04.128" v="3178" actId="20577"/>
          <ac:spMkLst>
            <pc:docMk/>
            <pc:sldMk cId="3558471" sldId="398"/>
            <ac:spMk id="11266" creationId="{00000000-0000-0000-0000-000000000000}"/>
          </ac:spMkLst>
        </pc:spChg>
        <pc:picChg chg="add mod modCrop">
          <ac:chgData name="Терешкова Ольга Анатоліївна" userId="31e93504-ac5e-41f7-b0e4-9e077318d447" providerId="ADAL" clId="{52B000B5-C6B9-40FA-A031-792C57C6A821}" dt="2022-12-12T11:15:54.855" v="810" actId="14100"/>
          <ac:picMkLst>
            <pc:docMk/>
            <pc:sldMk cId="3558471" sldId="398"/>
            <ac:picMk id="3" creationId="{A15E1C60-91BB-7AFC-362E-89BA12A9272A}"/>
          </ac:picMkLst>
        </pc:picChg>
      </pc:sldChg>
      <pc:sldChg chg="addSp delSp modSp new mod">
        <pc:chgData name="Терешкова Ольга Анатоліївна" userId="31e93504-ac5e-41f7-b0e4-9e077318d447" providerId="ADAL" clId="{52B000B5-C6B9-40FA-A031-792C57C6A821}" dt="2022-12-12T11:23:37.659" v="955" actId="1076"/>
        <pc:sldMkLst>
          <pc:docMk/>
          <pc:sldMk cId="3836277345" sldId="399"/>
        </pc:sldMkLst>
        <pc:spChg chg="del">
          <ac:chgData name="Терешкова Ольга Анатоліївна" userId="31e93504-ac5e-41f7-b0e4-9e077318d447" providerId="ADAL" clId="{52B000B5-C6B9-40FA-A031-792C57C6A821}" dt="2022-12-12T11:23:28.692" v="952" actId="478"/>
          <ac:spMkLst>
            <pc:docMk/>
            <pc:sldMk cId="3836277345" sldId="399"/>
            <ac:spMk id="2" creationId="{EF4C96AD-B0D0-1038-6891-068A970E4AE0}"/>
          </ac:spMkLst>
        </pc:spChg>
        <pc:picChg chg="add mod">
          <ac:chgData name="Терешкова Ольга Анатоліївна" userId="31e93504-ac5e-41f7-b0e4-9e077318d447" providerId="ADAL" clId="{52B000B5-C6B9-40FA-A031-792C57C6A821}" dt="2022-12-12T11:23:37.659" v="955" actId="1076"/>
          <ac:picMkLst>
            <pc:docMk/>
            <pc:sldMk cId="3836277345" sldId="399"/>
            <ac:picMk id="3" creationId="{33F6AC49-9200-3D42-3035-9683D8ECE669}"/>
          </ac:picMkLst>
        </pc:picChg>
      </pc:sldChg>
      <pc:sldChg chg="addSp delSp modSp new mod ord">
        <pc:chgData name="Терешкова Ольга Анатоліївна" userId="31e93504-ac5e-41f7-b0e4-9e077318d447" providerId="ADAL" clId="{52B000B5-C6B9-40FA-A031-792C57C6A821}" dt="2022-12-12T13:09:19.437" v="2703" actId="1076"/>
        <pc:sldMkLst>
          <pc:docMk/>
          <pc:sldMk cId="1925057004" sldId="400"/>
        </pc:sldMkLst>
        <pc:spChg chg="del">
          <ac:chgData name="Терешкова Ольга Анатоліївна" userId="31e93504-ac5e-41f7-b0e4-9e077318d447" providerId="ADAL" clId="{52B000B5-C6B9-40FA-A031-792C57C6A821}" dt="2022-12-12T12:53:26.049" v="2362" actId="478"/>
          <ac:spMkLst>
            <pc:docMk/>
            <pc:sldMk cId="1925057004" sldId="400"/>
            <ac:spMk id="2" creationId="{2EB46AEE-90C0-BB92-E092-942C18379DD6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3:09:19.437" v="2703" actId="1076"/>
          <ac:spMkLst>
            <pc:docMk/>
            <pc:sldMk cId="1925057004" sldId="400"/>
            <ac:spMk id="3" creationId="{0D068EE7-2287-A4CE-8BDD-954789B07305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3:07:59.524" v="2700" actId="14100"/>
          <ac:spMkLst>
            <pc:docMk/>
            <pc:sldMk cId="1925057004" sldId="400"/>
            <ac:spMk id="4" creationId="{67D65259-199C-1510-39EF-41C0DB4A9C59}"/>
          </ac:spMkLst>
        </pc:spChg>
        <pc:picChg chg="add mod modCrop">
          <ac:chgData name="Терешкова Ольга Анатоліївна" userId="31e93504-ac5e-41f7-b0e4-9e077318d447" providerId="ADAL" clId="{52B000B5-C6B9-40FA-A031-792C57C6A821}" dt="2022-12-12T13:07:24.980" v="2696" actId="732"/>
          <ac:picMkLst>
            <pc:docMk/>
            <pc:sldMk cId="1925057004" sldId="400"/>
            <ac:picMk id="6" creationId="{606FF313-625D-9184-C1B1-27106211C3AD}"/>
          </ac:picMkLst>
        </pc:picChg>
        <pc:picChg chg="add del mod">
          <ac:chgData name="Терешкова Ольга Анатоліївна" userId="31e93504-ac5e-41f7-b0e4-9e077318d447" providerId="ADAL" clId="{52B000B5-C6B9-40FA-A031-792C57C6A821}" dt="2022-12-12T13:07:38.452" v="2697" actId="478"/>
          <ac:picMkLst>
            <pc:docMk/>
            <pc:sldMk cId="1925057004" sldId="400"/>
            <ac:picMk id="7" creationId="{D85765D7-81C1-FBBC-915E-D652E68CB585}"/>
          </ac:picMkLst>
        </pc:picChg>
        <pc:picChg chg="add del mod modCrop">
          <ac:chgData name="Терешкова Ольга Анатоліївна" userId="31e93504-ac5e-41f7-b0e4-9e077318d447" providerId="ADAL" clId="{52B000B5-C6B9-40FA-A031-792C57C6A821}" dt="2022-12-12T13:00:55.174" v="2625" actId="478"/>
          <ac:picMkLst>
            <pc:docMk/>
            <pc:sldMk cId="1925057004" sldId="400"/>
            <ac:picMk id="9" creationId="{4F76881F-25D5-844F-E92F-80EB63B029E9}"/>
          </ac:picMkLst>
        </pc:picChg>
        <pc:picChg chg="add mod modCrop">
          <ac:chgData name="Терешкова Ольга Анатоліївна" userId="31e93504-ac5e-41f7-b0e4-9e077318d447" providerId="ADAL" clId="{52B000B5-C6B9-40FA-A031-792C57C6A821}" dt="2022-12-12T13:07:45.852" v="2698" actId="1076"/>
          <ac:picMkLst>
            <pc:docMk/>
            <pc:sldMk cId="1925057004" sldId="400"/>
            <ac:picMk id="11" creationId="{66E682F8-0EA0-84A3-62C2-DC7DF89615E4}"/>
          </ac:picMkLst>
        </pc:picChg>
        <pc:picChg chg="add mod modCrop">
          <ac:chgData name="Терешкова Ольга Анатоліївна" userId="31e93504-ac5e-41f7-b0e4-9e077318d447" providerId="ADAL" clId="{52B000B5-C6B9-40FA-A031-792C57C6A821}" dt="2022-12-12T13:06:38.749" v="2681" actId="14100"/>
          <ac:picMkLst>
            <pc:docMk/>
            <pc:sldMk cId="1925057004" sldId="400"/>
            <ac:picMk id="13" creationId="{9886967E-36D2-88D5-0960-2E75619BD574}"/>
          </ac:picMkLst>
        </pc:picChg>
      </pc:sldChg>
      <pc:sldChg chg="addSp delSp modSp new mod">
        <pc:chgData name="Терешкова Ольга Анатоліївна" userId="31e93504-ac5e-41f7-b0e4-9e077318d447" providerId="ADAL" clId="{52B000B5-C6B9-40FA-A031-792C57C6A821}" dt="2022-12-12T12:01:42.810" v="1517" actId="478"/>
        <pc:sldMkLst>
          <pc:docMk/>
          <pc:sldMk cId="2400430896" sldId="401"/>
        </pc:sldMkLst>
        <pc:spChg chg="del">
          <ac:chgData name="Терешкова Ольга Анатоліївна" userId="31e93504-ac5e-41f7-b0e4-9e077318d447" providerId="ADAL" clId="{52B000B5-C6B9-40FA-A031-792C57C6A821}" dt="2022-12-12T12:01:42.810" v="1517" actId="478"/>
          <ac:spMkLst>
            <pc:docMk/>
            <pc:sldMk cId="2400430896" sldId="401"/>
            <ac:spMk id="2" creationId="{9252D32D-DD6F-9810-0871-62C3A79E458B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2:01:34.897" v="1516" actId="14100"/>
          <ac:spMkLst>
            <pc:docMk/>
            <pc:sldMk cId="2400430896" sldId="401"/>
            <ac:spMk id="3" creationId="{C03DDBDF-C30A-9433-7128-CB349D45AEE4}"/>
          </ac:spMkLst>
        </pc:spChg>
        <pc:spChg chg="add del mod">
          <ac:chgData name="Терешкова Ольга Анатоліївна" userId="31e93504-ac5e-41f7-b0e4-9e077318d447" providerId="ADAL" clId="{52B000B5-C6B9-40FA-A031-792C57C6A821}" dt="2022-12-12T11:53:09.368" v="1330" actId="478"/>
          <ac:spMkLst>
            <pc:docMk/>
            <pc:sldMk cId="2400430896" sldId="401"/>
            <ac:spMk id="6" creationId="{95F4A2E0-80B4-0A4F-8E85-A3F36E82D21A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1:57:38.457" v="1435" actId="164"/>
          <ac:spMkLst>
            <pc:docMk/>
            <pc:sldMk cId="2400430896" sldId="401"/>
            <ac:spMk id="7" creationId="{C4E39BCD-E52A-D907-4BA7-4CA2E5860D0B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1:59:11.779" v="1464" actId="1076"/>
          <ac:spMkLst>
            <pc:docMk/>
            <pc:sldMk cId="2400430896" sldId="401"/>
            <ac:spMk id="8" creationId="{7A15E025-FCC1-192C-CED5-A32B3980E3C7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1:57:38.457" v="1435" actId="164"/>
          <ac:spMkLst>
            <pc:docMk/>
            <pc:sldMk cId="2400430896" sldId="401"/>
            <ac:spMk id="9" creationId="{5258ACD1-18D3-8F3F-0CED-F9FE654E5D1F}"/>
          </ac:spMkLst>
        </pc:spChg>
        <pc:grpChg chg="add mod">
          <ac:chgData name="Терешкова Ольга Анатоліївна" userId="31e93504-ac5e-41f7-b0e4-9e077318d447" providerId="ADAL" clId="{52B000B5-C6B9-40FA-A031-792C57C6A821}" dt="2022-12-12T11:59:22.859" v="1466" actId="1076"/>
          <ac:grpSpMkLst>
            <pc:docMk/>
            <pc:sldMk cId="2400430896" sldId="401"/>
            <ac:grpSpMk id="10" creationId="{586B9A99-5B68-28A7-EEBC-22EDF76DCF10}"/>
          </ac:grpSpMkLst>
        </pc:grpChg>
        <pc:picChg chg="add mod modCrop">
          <ac:chgData name="Терешкова Ольга Анатоліївна" userId="31e93504-ac5e-41f7-b0e4-9e077318d447" providerId="ADAL" clId="{52B000B5-C6B9-40FA-A031-792C57C6A821}" dt="2022-12-12T11:57:38.457" v="1435" actId="164"/>
          <ac:picMkLst>
            <pc:docMk/>
            <pc:sldMk cId="2400430896" sldId="401"/>
            <ac:picMk id="5" creationId="{664D3CB0-92C0-A5AE-9114-4E12F68BAACC}"/>
          </ac:picMkLst>
        </pc:picChg>
      </pc:sldChg>
      <pc:sldChg chg="addSp delSp modSp add mod">
        <pc:chgData name="Терешкова Ольга Анатоліївна" userId="31e93504-ac5e-41f7-b0e4-9e077318d447" providerId="ADAL" clId="{52B000B5-C6B9-40FA-A031-792C57C6A821}" dt="2022-12-12T12:51:48.753" v="2318" actId="1076"/>
        <pc:sldMkLst>
          <pc:docMk/>
          <pc:sldMk cId="1591185470" sldId="402"/>
        </pc:sldMkLst>
        <pc:spChg chg="mod">
          <ac:chgData name="Терешкова Ольга Анатоліївна" userId="31e93504-ac5e-41f7-b0e4-9e077318d447" providerId="ADAL" clId="{52B000B5-C6B9-40FA-A031-792C57C6A821}" dt="2022-12-12T12:50:19.562" v="2284" actId="14100"/>
          <ac:spMkLst>
            <pc:docMk/>
            <pc:sldMk cId="1591185470" sldId="402"/>
            <ac:spMk id="3" creationId="{C03DDBDF-C30A-9433-7128-CB349D45AEE4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2:50:11.986" v="2283" actId="1076"/>
          <ac:spMkLst>
            <pc:docMk/>
            <pc:sldMk cId="1591185470" sldId="402"/>
            <ac:spMk id="6" creationId="{08F4D6ED-4B0D-1EA3-1722-2416096FCC70}"/>
          </ac:spMkLst>
        </pc:spChg>
        <pc:spChg chg="add del mod topLvl">
          <ac:chgData name="Терешкова Ольга Анатоліївна" userId="31e93504-ac5e-41f7-b0e4-9e077318d447" providerId="ADAL" clId="{52B000B5-C6B9-40FA-A031-792C57C6A821}" dt="2022-12-12T12:50:32.634" v="2286" actId="478"/>
          <ac:spMkLst>
            <pc:docMk/>
            <pc:sldMk cId="1591185470" sldId="402"/>
            <ac:spMk id="7" creationId="{C4E39BCD-E52A-D907-4BA7-4CA2E5860D0B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2:49:35.986" v="2275" actId="14100"/>
          <ac:spMkLst>
            <pc:docMk/>
            <pc:sldMk cId="1591185470" sldId="402"/>
            <ac:spMk id="8" creationId="{7A15E025-FCC1-192C-CED5-A32B3980E3C7}"/>
          </ac:spMkLst>
        </pc:spChg>
        <pc:spChg chg="del mod topLvl">
          <ac:chgData name="Терешкова Ольга Анатоліївна" userId="31e93504-ac5e-41f7-b0e4-9e077318d447" providerId="ADAL" clId="{52B000B5-C6B9-40FA-A031-792C57C6A821}" dt="2022-12-12T12:21:41.475" v="1907" actId="478"/>
          <ac:spMkLst>
            <pc:docMk/>
            <pc:sldMk cId="1591185470" sldId="402"/>
            <ac:spMk id="9" creationId="{5258ACD1-18D3-8F3F-0CED-F9FE654E5D1F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2:51:48.753" v="2318" actId="1076"/>
          <ac:spMkLst>
            <pc:docMk/>
            <pc:sldMk cId="1591185470" sldId="402"/>
            <ac:spMk id="12" creationId="{34800A7A-B2CB-8003-5C87-05D88FBAD0A2}"/>
          </ac:spMkLst>
        </pc:spChg>
        <pc:grpChg chg="del">
          <ac:chgData name="Терешкова Ольга Анатоліївна" userId="31e93504-ac5e-41f7-b0e4-9e077318d447" providerId="ADAL" clId="{52B000B5-C6B9-40FA-A031-792C57C6A821}" dt="2022-12-12T12:06:40.029" v="1638" actId="165"/>
          <ac:grpSpMkLst>
            <pc:docMk/>
            <pc:sldMk cId="1591185470" sldId="402"/>
            <ac:grpSpMk id="10" creationId="{586B9A99-5B68-28A7-EEBC-22EDF76DCF10}"/>
          </ac:grpSpMkLst>
        </pc:grpChg>
        <pc:grpChg chg="add del mod">
          <ac:chgData name="Терешкова Ольга Анатоліївна" userId="31e93504-ac5e-41f7-b0e4-9e077318d447" providerId="ADAL" clId="{52B000B5-C6B9-40FA-A031-792C57C6A821}" dt="2022-12-12T12:51:35.001" v="2316" actId="14100"/>
          <ac:grpSpMkLst>
            <pc:docMk/>
            <pc:sldMk cId="1591185470" sldId="402"/>
            <ac:grpSpMk id="11" creationId="{4754D40E-D857-060A-35DD-C8A91C7693A9}"/>
          </ac:grpSpMkLst>
        </pc:grpChg>
        <pc:picChg chg="add mod ord modCrop">
          <ac:chgData name="Терешкова Ольга Анатоліївна" userId="31e93504-ac5e-41f7-b0e4-9e077318d447" providerId="ADAL" clId="{52B000B5-C6B9-40FA-A031-792C57C6A821}" dt="2022-12-12T12:49:56.650" v="2280" actId="14100"/>
          <ac:picMkLst>
            <pc:docMk/>
            <pc:sldMk cId="1591185470" sldId="402"/>
            <ac:picMk id="4" creationId="{1CDE3E50-E387-D83A-F5EA-F247E2BBDD87}"/>
          </ac:picMkLst>
        </pc:picChg>
        <pc:picChg chg="del mod topLvl">
          <ac:chgData name="Терешкова Ольга Анатоліївна" userId="31e93504-ac5e-41f7-b0e4-9e077318d447" providerId="ADAL" clId="{52B000B5-C6B9-40FA-A031-792C57C6A821}" dt="2022-12-12T12:06:53.806" v="1639" actId="478"/>
          <ac:picMkLst>
            <pc:docMk/>
            <pc:sldMk cId="1591185470" sldId="402"/>
            <ac:picMk id="5" creationId="{664D3CB0-92C0-A5AE-9114-4E12F68BAACC}"/>
          </ac:picMkLst>
        </pc:picChg>
      </pc:sldChg>
      <pc:sldChg chg="addSp delSp modSp add mod">
        <pc:chgData name="Терешкова Ольга Анатоліївна" userId="31e93504-ac5e-41f7-b0e4-9e077318d447" providerId="ADAL" clId="{52B000B5-C6B9-40FA-A031-792C57C6A821}" dt="2022-12-12T12:48:53.994" v="2273" actId="14100"/>
        <pc:sldMkLst>
          <pc:docMk/>
          <pc:sldMk cId="1150162202" sldId="403"/>
        </pc:sldMkLst>
        <pc:spChg chg="mod">
          <ac:chgData name="Терешкова Ольга Анатоліївна" userId="31e93504-ac5e-41f7-b0e4-9e077318d447" providerId="ADAL" clId="{52B000B5-C6B9-40FA-A031-792C57C6A821}" dt="2022-12-12T12:34:44.796" v="2167" actId="1076"/>
          <ac:spMkLst>
            <pc:docMk/>
            <pc:sldMk cId="1150162202" sldId="403"/>
            <ac:spMk id="3" creationId="{C03DDBDF-C30A-9433-7128-CB349D45AEE4}"/>
          </ac:spMkLst>
        </pc:spChg>
        <pc:spChg chg="mod">
          <ac:chgData name="Терешкова Ольга Анатоліївна" userId="31e93504-ac5e-41f7-b0e4-9e077318d447" providerId="ADAL" clId="{52B000B5-C6B9-40FA-A031-792C57C6A821}" dt="2022-12-12T12:47:57.171" v="2266" actId="14100"/>
          <ac:spMkLst>
            <pc:docMk/>
            <pc:sldMk cId="1150162202" sldId="403"/>
            <ac:spMk id="8" creationId="{7A15E025-FCC1-192C-CED5-A32B3980E3C7}"/>
          </ac:spMkLst>
        </pc:spChg>
        <pc:grpChg chg="del mod">
          <ac:chgData name="Терешкова Ольга Анатоліївна" userId="31e93504-ac5e-41f7-b0e4-9e077318d447" providerId="ADAL" clId="{52B000B5-C6B9-40FA-A031-792C57C6A821}" dt="2022-12-12T12:34:47.243" v="2169" actId="478"/>
          <ac:grpSpMkLst>
            <pc:docMk/>
            <pc:sldMk cId="1150162202" sldId="403"/>
            <ac:grpSpMk id="11" creationId="{4754D40E-D857-060A-35DD-C8A91C7693A9}"/>
          </ac:grpSpMkLst>
        </pc:grpChg>
        <pc:picChg chg="add mod modCrop">
          <ac:chgData name="Терешкова Ольга Анатоліївна" userId="31e93504-ac5e-41f7-b0e4-9e077318d447" providerId="ADAL" clId="{52B000B5-C6B9-40FA-A031-792C57C6A821}" dt="2022-12-12T12:48:53.994" v="2273" actId="14100"/>
          <ac:picMkLst>
            <pc:docMk/>
            <pc:sldMk cId="1150162202" sldId="403"/>
            <ac:picMk id="5" creationId="{708A786D-5291-F280-31A3-5614EDFC6F5C}"/>
          </ac:picMkLst>
        </pc:picChg>
      </pc:sldChg>
      <pc:sldChg chg="addSp delSp modSp new mod">
        <pc:chgData name="Терешкова Ольга Анатоліївна" userId="31e93504-ac5e-41f7-b0e4-9e077318d447" providerId="ADAL" clId="{52B000B5-C6B9-40FA-A031-792C57C6A821}" dt="2022-12-12T13:23:11.817" v="3081" actId="1076"/>
        <pc:sldMkLst>
          <pc:docMk/>
          <pc:sldMk cId="1915458783" sldId="404"/>
        </pc:sldMkLst>
        <pc:spChg chg="del">
          <ac:chgData name="Терешкова Ольга Анатоліївна" userId="31e93504-ac5e-41f7-b0e4-9e077318d447" providerId="ADAL" clId="{52B000B5-C6B9-40FA-A031-792C57C6A821}" dt="2022-12-12T13:09:06.629" v="2702" actId="478"/>
          <ac:spMkLst>
            <pc:docMk/>
            <pc:sldMk cId="1915458783" sldId="404"/>
            <ac:spMk id="2" creationId="{E382AD4C-4862-364A-5355-3BEEDC5EB7AC}"/>
          </ac:spMkLst>
        </pc:spChg>
        <pc:spChg chg="add del mod">
          <ac:chgData name="Терешкова Ольга Анатоліївна" userId="31e93504-ac5e-41f7-b0e4-9e077318d447" providerId="ADAL" clId="{52B000B5-C6B9-40FA-A031-792C57C6A821}" dt="2022-12-12T13:09:46.684" v="2705" actId="478"/>
          <ac:spMkLst>
            <pc:docMk/>
            <pc:sldMk cId="1915458783" sldId="404"/>
            <ac:spMk id="3" creationId="{99EA296A-BD8E-8FAC-39E2-DC62E1B04E69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3:23:11.817" v="3081" actId="1076"/>
          <ac:spMkLst>
            <pc:docMk/>
            <pc:sldMk cId="1915458783" sldId="404"/>
            <ac:spMk id="4" creationId="{62897226-ECBF-655A-6F60-EFCA063EC331}"/>
          </ac:spMkLst>
        </pc:spChg>
        <pc:spChg chg="add mod">
          <ac:chgData name="Терешкова Ольга Анатоліївна" userId="31e93504-ac5e-41f7-b0e4-9e077318d447" providerId="ADAL" clId="{52B000B5-C6B9-40FA-A031-792C57C6A821}" dt="2022-12-12T13:18:17.523" v="3037" actId="20577"/>
          <ac:spMkLst>
            <pc:docMk/>
            <pc:sldMk cId="1915458783" sldId="404"/>
            <ac:spMk id="5" creationId="{D69FF24A-488F-13B3-405B-7591211F5FCB}"/>
          </ac:spMkLst>
        </pc:spChg>
        <pc:picChg chg="add del mod modCrop">
          <ac:chgData name="Терешкова Ольга Анатоліївна" userId="31e93504-ac5e-41f7-b0e4-9e077318d447" providerId="ADAL" clId="{52B000B5-C6B9-40FA-A031-792C57C6A821}" dt="2022-12-12T13:20:31.818" v="3068" actId="478"/>
          <ac:picMkLst>
            <pc:docMk/>
            <pc:sldMk cId="1915458783" sldId="404"/>
            <ac:picMk id="6" creationId="{1B359E1E-ACD1-6457-656D-748EADE7D857}"/>
          </ac:picMkLst>
        </pc:picChg>
        <pc:picChg chg="add del mod">
          <ac:chgData name="Терешкова Ольга Анатоліївна" userId="31e93504-ac5e-41f7-b0e4-9e077318d447" providerId="ADAL" clId="{52B000B5-C6B9-40FA-A031-792C57C6A821}" dt="2022-12-12T13:22:36.393" v="3077" actId="478"/>
          <ac:picMkLst>
            <pc:docMk/>
            <pc:sldMk cId="1915458783" sldId="404"/>
            <ac:picMk id="7" creationId="{59D4EC20-42AF-6CAA-310B-61A4573A5244}"/>
          </ac:picMkLst>
        </pc:picChg>
        <pc:picChg chg="add mod modCrop">
          <ac:chgData name="Терешкова Ольга Анатоліївна" userId="31e93504-ac5e-41f7-b0e4-9e077318d447" providerId="ADAL" clId="{52B000B5-C6B9-40FA-A031-792C57C6A821}" dt="2022-12-12T13:22:41.593" v="3078" actId="1076"/>
          <ac:picMkLst>
            <pc:docMk/>
            <pc:sldMk cId="1915458783" sldId="404"/>
            <ac:picMk id="9" creationId="{F09F53B8-2061-7880-0973-B30A127339E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0131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ACC072-4C1F-42D9-B18F-E751D50959AA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0131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998BB3-D2F2-4162-B585-F5C56E89A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7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1032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8574" y="0"/>
            <a:ext cx="2931031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33BB59-D37A-4051-A012-2F43D6FDD5AD}" type="datetimeFigureOut">
              <a:rPr lang="uk-UA"/>
              <a:pPr>
                <a:defRPr/>
              </a:pPr>
              <a:t>13.12.2022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4600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8" tIns="45799" rIns="91598" bIns="45799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2" y="4783811"/>
            <a:ext cx="5408619" cy="3917463"/>
          </a:xfrm>
          <a:prstGeom prst="rect">
            <a:avLst/>
          </a:prstGeom>
        </p:spPr>
        <p:txBody>
          <a:bodyPr vert="horz" lIns="91598" tIns="45799" rIns="91598" bIns="4579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183"/>
            <a:ext cx="2931032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8574" y="9443183"/>
            <a:ext cx="2931031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B06335-2488-4311-A2C2-D5481FB173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548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1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90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501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6663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525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5568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826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68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61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325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17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62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61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11" name="TextBox 13"/>
          <p:cNvSpPr txBox="1"/>
          <p:nvPr userDrawn="1"/>
        </p:nvSpPr>
        <p:spPr>
          <a:xfrm>
            <a:off x="314325" y="4924425"/>
            <a:ext cx="15716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>
                <a:latin typeface="+mn-lt"/>
              </a:rPr>
              <a:t>Контакти: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12FEB0C-E8FA-44DB-9B2F-4C74F771172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B5A1AC-34E8-4F2D-AD50-48BB8D9C644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6"/>
          <p:cNvCxnSpPr/>
          <p:nvPr userDrawn="1"/>
        </p:nvCxnSpPr>
        <p:spPr>
          <a:xfrm flipV="1">
            <a:off x="417513" y="1006475"/>
            <a:ext cx="6024562" cy="15875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Образец текста</a:t>
            </a:r>
          </a:p>
          <a:p>
            <a:pPr lvl="1"/>
            <a:r>
              <a:rPr lang="en-US" dirty="0"/>
              <a:t>Второй уровень</a:t>
            </a:r>
          </a:p>
          <a:p>
            <a:pPr lvl="2"/>
            <a:r>
              <a:rPr lang="en-US" dirty="0"/>
              <a:t>Третий уровень</a:t>
            </a:r>
          </a:p>
          <a:p>
            <a:pPr lvl="3"/>
            <a:r>
              <a:rPr lang="en-US" dirty="0"/>
              <a:t>Четвертый уровень</a:t>
            </a:r>
          </a:p>
          <a:p>
            <a:pPr lvl="4"/>
            <a:r>
              <a:rPr lang="en-US" dirty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6213" y="496888"/>
            <a:ext cx="346551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Объект 14"/>
          <p:cNvSpPr txBox="1">
            <a:spLocks/>
          </p:cNvSpPr>
          <p:nvPr/>
        </p:nvSpPr>
        <p:spPr bwMode="auto">
          <a:xfrm>
            <a:off x="314325" y="285750"/>
            <a:ext cx="44640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dirty="0"/>
          </a:p>
        </p:txBody>
      </p:sp>
      <p:sp>
        <p:nvSpPr>
          <p:cNvPr id="10244" name="Заголовок 13"/>
          <p:cNvSpPr txBox="1">
            <a:spLocks/>
          </p:cNvSpPr>
          <p:nvPr/>
        </p:nvSpPr>
        <p:spPr bwMode="auto">
          <a:xfrm>
            <a:off x="314325" y="1924870"/>
            <a:ext cx="7789152" cy="250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uk-UA" sz="3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Щодо формування навчального навантаження кафедр університету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10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6012" y="331048"/>
            <a:ext cx="11177752" cy="63634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Деякі позиції у Ф13-10.3 та Ф13-11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автоматично не вираховуються</a:t>
            </a:r>
            <a:r>
              <a:rPr lang="uk-UA" sz="2700" dirty="0"/>
              <a:t>,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корегувати інформацію</a:t>
            </a:r>
            <a:r>
              <a:rPr lang="uk-UA" sz="2700" dirty="0"/>
              <a:t>, а саме: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при формуванні потоків можуть об'єднуватися групи з різною кількістю годин на тиждень практичних/семінарських або лабораторних занять, тому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розраховувати власноруч навантаження для різних груп на цих заняттях</a:t>
            </a:r>
            <a:r>
              <a:rPr lang="uk-UA" sz="2700" dirty="0"/>
              <a:t>, залишаючи лекційні заняття в потоці;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при формуванні потоків можуть об'єднуватися групи з різною формою підсумкового контролю (іспит або диференційований залік, тому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розраховувати власноруч навантаження для проведення підсумкового контролю</a:t>
            </a:r>
            <a:r>
              <a:rPr lang="uk-UA" sz="2700" dirty="0"/>
              <a:t>;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у «Атестація здобувачів вищої освіти (Захист кваліфікаційних робіт)»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вносити реальну кількість </a:t>
            </a:r>
            <a:r>
              <a:rPr lang="ru-RU" sz="27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членів</a:t>
            </a:r>
            <a:r>
              <a:rPr lang="ru-RU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ЕК </a:t>
            </a:r>
            <a:r>
              <a:rPr lang="ru-RU" sz="2700" dirty="0" err="1"/>
              <a:t>від</a:t>
            </a:r>
            <a:r>
              <a:rPr lang="ru-RU" sz="2700" dirty="0"/>
              <a:t> </a:t>
            </a:r>
            <a:r>
              <a:rPr lang="ru-RU" sz="2700" dirty="0" err="1"/>
              <a:t>кафедри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</p:spTree>
    <p:extLst>
      <p:ext uri="{BB962C8B-B14F-4D97-AF65-F5344CB8AC3E}">
        <p14:creationId xmlns:p14="http://schemas.microsoft.com/office/powerpoint/2010/main" val="38683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11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1906" y="-90159"/>
            <a:ext cx="12168982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spc="-60" dirty="0">
                <a:solidFill>
                  <a:schemeClr val="accent2"/>
                </a:solidFill>
              </a:rPr>
              <a:t>Форма № 13-10.3 з ІАС «Деканат» (приклад для груп в потоці)</a:t>
            </a:r>
            <a:endParaRPr lang="ru-RU" sz="3200" b="0" i="1" spc="-60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D2A921-A706-491C-A457-B9FC6D15EF4B}"/>
              </a:ext>
            </a:extLst>
          </p:cNvPr>
          <p:cNvSpPr txBox="1">
            <a:spLocks/>
          </p:cNvSpPr>
          <p:nvPr/>
        </p:nvSpPr>
        <p:spPr>
          <a:xfrm>
            <a:off x="0" y="4308996"/>
            <a:ext cx="12042933" cy="211869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У прикладі дисципліна викладається в потоці. За навчальним планом для групи 101-22-1 кількість годин на тиждень з практичних занять дорівнює </a:t>
            </a:r>
            <a:br>
              <a:rPr lang="uk-UA" sz="2700" dirty="0"/>
            </a:b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 год</a:t>
            </a:r>
            <a:r>
              <a:rPr lang="uk-UA" sz="2700" dirty="0"/>
              <a:t>., для груп 183-22-1 та 183-22-2 (об'єднані в одну на практичних заняттях) дорівнює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 год</a:t>
            </a:r>
            <a:r>
              <a:rPr lang="uk-UA" sz="2700" dirty="0"/>
              <a:t>. У формі наведено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 год</a:t>
            </a:r>
            <a:r>
              <a:rPr lang="uk-UA" sz="2700" dirty="0"/>
              <a:t>. </a:t>
            </a:r>
            <a:r>
              <a:rPr lang="uk-UA" sz="24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Інформація щодо кількості аудиторних годин для різних груп наведена в ІАС «Деканат».</a:t>
            </a:r>
            <a:r>
              <a:rPr lang="uk-UA" sz="2400" spc="-100" dirty="0"/>
              <a:t> </a:t>
            </a:r>
            <a:endParaRPr lang="uk-UA" sz="2400" b="1" i="1" spc="-100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CC2360-0BFD-B097-45EF-F80A9F144830}"/>
              </a:ext>
            </a:extLst>
          </p:cNvPr>
          <p:cNvGrpSpPr/>
          <p:nvPr/>
        </p:nvGrpSpPr>
        <p:grpSpPr>
          <a:xfrm>
            <a:off x="11112" y="404469"/>
            <a:ext cx="12192000" cy="3879701"/>
            <a:chOff x="11906" y="429295"/>
            <a:chExt cx="12192000" cy="387970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C8EB9D0-451F-48D7-801F-185A10B3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6" y="429295"/>
              <a:ext cx="12192000" cy="3870476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230EFA8-3099-83D6-75A8-5A5297EBF67D}"/>
                </a:ext>
              </a:extLst>
            </p:cNvPr>
            <p:cNvSpPr/>
            <p:nvPr/>
          </p:nvSpPr>
          <p:spPr>
            <a:xfrm>
              <a:off x="8648700" y="4038600"/>
              <a:ext cx="314325" cy="2703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318361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12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D2A921-A706-491C-A457-B9FC6D15EF4B}"/>
              </a:ext>
            </a:extLst>
          </p:cNvPr>
          <p:cNvSpPr txBox="1">
            <a:spLocks/>
          </p:cNvSpPr>
          <p:nvPr/>
        </p:nvSpPr>
        <p:spPr>
          <a:xfrm>
            <a:off x="149066" y="0"/>
            <a:ext cx="11893867" cy="10875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Інформація щодо кількості годин на тиждень </a:t>
            </a:r>
            <a:b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</a:b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в ІАС «Деканат»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5733B-7596-C2D8-CA9F-C28C08D7B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0" t="8588" r="18537" b="9362"/>
          <a:stretch/>
        </p:blipFill>
        <p:spPr>
          <a:xfrm>
            <a:off x="796260" y="543767"/>
            <a:ext cx="7636212" cy="56270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46B799-B7A7-B4D5-55C4-D5C3AE800953}"/>
              </a:ext>
            </a:extLst>
          </p:cNvPr>
          <p:cNvSpPr txBox="1"/>
          <p:nvPr/>
        </p:nvSpPr>
        <p:spPr>
          <a:xfrm>
            <a:off x="8489119" y="1204255"/>
            <a:ext cx="361046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800" dirty="0"/>
              <a:t>У прикладі дисципліна викладається в потоці. За навчальним планом для групи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101-22-1</a:t>
            </a:r>
            <a:r>
              <a:rPr lang="uk-UA" sz="1800" dirty="0"/>
              <a:t> кількість годин на тиждень з практичних занять дорівнює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 год.</a:t>
            </a:r>
            <a:r>
              <a:rPr lang="uk-UA" sz="1800" dirty="0"/>
              <a:t>, для груп 183-22-1 та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183-22-2</a:t>
            </a:r>
            <a:r>
              <a:rPr lang="uk-UA" sz="1800" dirty="0"/>
              <a:t> (об'єднані в одну на практичних заняттях) дорівнює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 год.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Необхідно у формі №13.-10.3 власноруч скорегувати навантаження на практичних заняттях </a:t>
            </a:r>
            <a:endParaRPr lang="uk-UA" sz="1800" b="1" i="1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28537F6-818E-564B-D90F-B8188446C57D}"/>
              </a:ext>
            </a:extLst>
          </p:cNvPr>
          <p:cNvCxnSpPr>
            <a:cxnSpLocks/>
          </p:cNvCxnSpPr>
          <p:nvPr/>
        </p:nvCxnSpPr>
        <p:spPr>
          <a:xfrm flipH="1">
            <a:off x="5077838" y="2237362"/>
            <a:ext cx="3540868" cy="119163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CB92DFD-4A44-CDA8-E4F2-E9964AA8B03D}"/>
              </a:ext>
            </a:extLst>
          </p:cNvPr>
          <p:cNvCxnSpPr>
            <a:cxnSpLocks/>
          </p:cNvCxnSpPr>
          <p:nvPr/>
        </p:nvCxnSpPr>
        <p:spPr>
          <a:xfrm flipH="1">
            <a:off x="5077838" y="3122579"/>
            <a:ext cx="4542817" cy="42314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61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13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DEDB06-8828-4DA3-9AF6-83E6944E5ADC}"/>
              </a:ext>
            </a:extLst>
          </p:cNvPr>
          <p:cNvSpPr txBox="1">
            <a:spLocks/>
          </p:cNvSpPr>
          <p:nvPr/>
        </p:nvSpPr>
        <p:spPr>
          <a:xfrm>
            <a:off x="99696" y="-40375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У формі, яка вивантажена з ІАС «Деканат» необхідно для стовпців </a:t>
            </a:r>
            <a:br>
              <a:rPr lang="uk-UA" sz="2700" dirty="0"/>
            </a:br>
            <a:r>
              <a:rPr lang="en-US" sz="2700" dirty="0"/>
              <a:t>AN-AS</a:t>
            </a:r>
            <a:r>
              <a:rPr lang="uk-UA" sz="2700" dirty="0"/>
              <a:t>, виділивши їх у формі, обрати «Показати».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6463B3-66B8-4654-B3D7-D6C835449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9" b="11703"/>
          <a:stretch/>
        </p:blipFill>
        <p:spPr>
          <a:xfrm>
            <a:off x="99696" y="790258"/>
            <a:ext cx="12192000" cy="572008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6A2D2B3-893B-48B7-8970-A64077EE92DA}"/>
              </a:ext>
            </a:extLst>
          </p:cNvPr>
          <p:cNvCxnSpPr>
            <a:cxnSpLocks/>
          </p:cNvCxnSpPr>
          <p:nvPr/>
        </p:nvCxnSpPr>
        <p:spPr>
          <a:xfrm>
            <a:off x="1066800" y="790258"/>
            <a:ext cx="10657840" cy="15871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660F42D-23D7-48B2-895C-B84E54EA1D30}"/>
              </a:ext>
            </a:extLst>
          </p:cNvPr>
          <p:cNvCxnSpPr>
            <a:cxnSpLocks/>
          </p:cNvCxnSpPr>
          <p:nvPr/>
        </p:nvCxnSpPr>
        <p:spPr>
          <a:xfrm>
            <a:off x="8087360" y="688756"/>
            <a:ext cx="1794670" cy="32025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61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DEDB06-8828-4DA3-9AF6-83E6944E5ADC}"/>
              </a:ext>
            </a:extLst>
          </p:cNvPr>
          <p:cNvSpPr txBox="1">
            <a:spLocks/>
          </p:cNvSpPr>
          <p:nvPr/>
        </p:nvSpPr>
        <p:spPr>
          <a:xfrm>
            <a:off x="198437" y="-50238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Розкриється інформація для корегування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FFB55F1-BE09-4363-AE39-850BEEE006FC}"/>
              </a:ext>
            </a:extLst>
          </p:cNvPr>
          <p:cNvSpPr txBox="1">
            <a:spLocks/>
          </p:cNvSpPr>
          <p:nvPr/>
        </p:nvSpPr>
        <p:spPr>
          <a:xfrm>
            <a:off x="99696" y="4981396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Необхідно скопіювати рядок з дисципліною та вставити його два рази (в залежності від кількості груп для викладання практичних (семінарських)/лабораторних).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65D7DD-61DA-4DB0-AA52-C7424D0F6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71" r="4321" b="16122"/>
          <a:stretch/>
        </p:blipFill>
        <p:spPr>
          <a:xfrm>
            <a:off x="99696" y="485091"/>
            <a:ext cx="11665110" cy="4231877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6A2D2B3-893B-48B7-8970-A64077EE92DA}"/>
              </a:ext>
            </a:extLst>
          </p:cNvPr>
          <p:cNvCxnSpPr>
            <a:cxnSpLocks/>
          </p:cNvCxnSpPr>
          <p:nvPr/>
        </p:nvCxnSpPr>
        <p:spPr>
          <a:xfrm>
            <a:off x="6990080" y="220663"/>
            <a:ext cx="4318000" cy="144557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3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15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DEDB06-8828-4DA3-9AF6-83E6944E5ADC}"/>
              </a:ext>
            </a:extLst>
          </p:cNvPr>
          <p:cNvSpPr txBox="1">
            <a:spLocks/>
          </p:cNvSpPr>
          <p:nvPr/>
        </p:nvSpPr>
        <p:spPr>
          <a:xfrm>
            <a:off x="198437" y="-50238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Видалити інформацію щодо годин на тиждень, яка потребує корегування </a:t>
            </a:r>
            <a:r>
              <a:rPr lang="uk-UA" sz="2700" dirty="0">
                <a:solidFill>
                  <a:srgbClr val="FFC000"/>
                </a:solidFill>
              </a:rPr>
              <a:t>(виділена жовтим кольором)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FFB55F1-BE09-4363-AE39-850BEEE006FC}"/>
              </a:ext>
            </a:extLst>
          </p:cNvPr>
          <p:cNvSpPr txBox="1">
            <a:spLocks/>
          </p:cNvSpPr>
          <p:nvPr/>
        </p:nvSpPr>
        <p:spPr>
          <a:xfrm>
            <a:off x="739613" y="4985690"/>
            <a:ext cx="11253950" cy="134049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Необхідно скорегувати інформацію </a:t>
            </a:r>
            <a:r>
              <a:rPr lang="uk-UA" sz="2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(виділена блакитним) </a:t>
            </a:r>
            <a:r>
              <a:rPr lang="uk-UA" sz="2700" dirty="0"/>
              <a:t>щодо шифру груп, кількості студентів в групі (групах), кількості груп, кількості годин на тиждень.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7D6AD4-954A-4714-A7CB-E9F2E0ADC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48" r="4084" b="14074"/>
          <a:stretch/>
        </p:blipFill>
        <p:spPr>
          <a:xfrm>
            <a:off x="0" y="943451"/>
            <a:ext cx="11694160" cy="408581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6A2D2B3-893B-48B7-8970-A64077EE92DA}"/>
              </a:ext>
            </a:extLst>
          </p:cNvPr>
          <p:cNvCxnSpPr>
            <a:cxnSpLocks/>
          </p:cNvCxnSpPr>
          <p:nvPr/>
        </p:nvCxnSpPr>
        <p:spPr>
          <a:xfrm>
            <a:off x="3230880" y="690465"/>
            <a:ext cx="3048000" cy="380025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6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382C3-027C-4727-8F4B-A46264B0C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1" r="4167" b="11852"/>
          <a:stretch/>
        </p:blipFill>
        <p:spPr>
          <a:xfrm>
            <a:off x="-2466" y="0"/>
            <a:ext cx="12194466" cy="43688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10676E4-42A3-48B7-8E0E-F01D0FAF2256}"/>
              </a:ext>
            </a:extLst>
          </p:cNvPr>
          <p:cNvSpPr txBox="1">
            <a:spLocks/>
          </p:cNvSpPr>
          <p:nvPr/>
        </p:nvSpPr>
        <p:spPr>
          <a:xfrm>
            <a:off x="701040" y="4521200"/>
            <a:ext cx="11340660" cy="177431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Зверніть увагу, що в стовпці </a:t>
            </a:r>
            <a:r>
              <a:rPr lang="en-US" sz="2600" dirty="0"/>
              <a:t>AQ</a:t>
            </a:r>
            <a:r>
              <a:rPr lang="uk-UA" sz="2600" dirty="0"/>
              <a:t> виправляємо кількість груп, тому що групи 183-22-1 та 183-22-2 </a:t>
            </a:r>
            <a:r>
              <a:rPr lang="uk-UA" sz="2600" b="1" dirty="0"/>
              <a:t>об'єднані</a:t>
            </a:r>
            <a:r>
              <a:rPr lang="uk-UA" sz="2600" dirty="0"/>
              <a:t> на практичних заняттях, а заняття в групі 101-22-1 проводяться </a:t>
            </a:r>
            <a:r>
              <a:rPr lang="uk-UA" sz="2600" b="1" dirty="0"/>
              <a:t>окремо</a:t>
            </a:r>
            <a:r>
              <a:rPr lang="uk-UA" sz="2600" dirty="0"/>
              <a:t>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За необхідністю корегується інформація в стовпцях АО, АР.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11E3E7A-008B-410F-8439-C406F264391A}"/>
              </a:ext>
            </a:extLst>
          </p:cNvPr>
          <p:cNvCxnSpPr>
            <a:cxnSpLocks/>
          </p:cNvCxnSpPr>
          <p:nvPr/>
        </p:nvCxnSpPr>
        <p:spPr>
          <a:xfrm flipV="1">
            <a:off x="5740400" y="4038600"/>
            <a:ext cx="5994400" cy="6350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5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17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3808" y="59373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13-10.3 скорегована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EF19C81-68AB-4E03-9177-01D9CB0637A3}"/>
              </a:ext>
            </a:extLst>
          </p:cNvPr>
          <p:cNvSpPr txBox="1">
            <a:spLocks/>
          </p:cNvSpPr>
          <p:nvPr/>
        </p:nvSpPr>
        <p:spPr>
          <a:xfrm>
            <a:off x="739613" y="4897975"/>
            <a:ext cx="11253950" cy="16123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Корегування потребує інформація в формі №13-11 якщо практичні проводить викладач, який проводить лекції в обох групах, у прикладі  101-22-1 та 183-22 (зведена).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BAB7BED-0A83-813C-E7BC-2ED2325AE8A2}"/>
              </a:ext>
            </a:extLst>
          </p:cNvPr>
          <p:cNvGrpSpPr/>
          <p:nvPr/>
        </p:nvGrpSpPr>
        <p:grpSpPr>
          <a:xfrm>
            <a:off x="0" y="709198"/>
            <a:ext cx="11671738" cy="4027487"/>
            <a:chOff x="0" y="773113"/>
            <a:chExt cx="11671738" cy="402748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E010AEB-CEF7-4534-8A72-775605623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667" r="4267" b="14667"/>
            <a:stretch/>
          </p:blipFill>
          <p:spPr>
            <a:xfrm>
              <a:off x="0" y="773113"/>
              <a:ext cx="11671738" cy="4023360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AFC0A6BC-6253-FF30-CFD2-752FE4801EF0}"/>
                </a:ext>
              </a:extLst>
            </p:cNvPr>
            <p:cNvSpPr/>
            <p:nvPr/>
          </p:nvSpPr>
          <p:spPr>
            <a:xfrm>
              <a:off x="7534275" y="4330798"/>
              <a:ext cx="314325" cy="46980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346682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18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13-11 з ІАС «Деканат»</a:t>
            </a:r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0F5E672-A4BD-4311-868F-FCA2FD16FD58}"/>
              </a:ext>
            </a:extLst>
          </p:cNvPr>
          <p:cNvSpPr txBox="1">
            <a:spLocks/>
          </p:cNvSpPr>
          <p:nvPr/>
        </p:nvSpPr>
        <p:spPr>
          <a:xfrm>
            <a:off x="221297" y="4755917"/>
            <a:ext cx="11534933" cy="17764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spc="-100" dirty="0"/>
              <a:t>У прикладі практичні, в усіх групах, та лекційні заняття веде один викладач.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ІАС «Деканат» вираховує навантаження за максимальним значенням годин на тиждень (2 год.) для всіх груп.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У цьому випадку з'являється невідповідність реально виконаному навантаженню викладачем</a:t>
            </a:r>
            <a:r>
              <a:rPr lang="uk-UA" sz="2600" dirty="0"/>
              <a:t>.</a:t>
            </a:r>
            <a:endParaRPr lang="uk-UA" sz="2600" spc="-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D05226-6B34-4797-BE99-BA47D9EA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04" r="10159" b="17037"/>
          <a:stretch/>
        </p:blipFill>
        <p:spPr>
          <a:xfrm>
            <a:off x="-38258" y="476577"/>
            <a:ext cx="12054045" cy="41704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663E9B-B34E-23F4-64EE-467D3F29A259}"/>
              </a:ext>
            </a:extLst>
          </p:cNvPr>
          <p:cNvSpPr/>
          <p:nvPr/>
        </p:nvSpPr>
        <p:spPr>
          <a:xfrm>
            <a:off x="8315325" y="4278748"/>
            <a:ext cx="323850" cy="3683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7267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19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13-11 скорегована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0F5E672-A4BD-4311-868F-FCA2FD16FD58}"/>
              </a:ext>
            </a:extLst>
          </p:cNvPr>
          <p:cNvSpPr txBox="1">
            <a:spLocks/>
          </p:cNvSpPr>
          <p:nvPr/>
        </p:nvSpPr>
        <p:spPr>
          <a:xfrm>
            <a:off x="640079" y="4933472"/>
            <a:ext cx="11413747" cy="139271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Необхідно повторити процедуру як і для форми №13-10.3. У стовпці ВР (який при вивантаженні прихований) корегується кількість груп для викладання.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717F3-906C-4A5E-A8E7-E6E35102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55" r="1628" b="11556"/>
          <a:stretch/>
        </p:blipFill>
        <p:spPr>
          <a:xfrm>
            <a:off x="99218" y="690465"/>
            <a:ext cx="11993563" cy="417576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1AC184-8194-47DF-9B8D-951233AF466F}"/>
              </a:ext>
            </a:extLst>
          </p:cNvPr>
          <p:cNvCxnSpPr>
            <a:cxnSpLocks/>
          </p:cNvCxnSpPr>
          <p:nvPr/>
        </p:nvCxnSpPr>
        <p:spPr>
          <a:xfrm flipV="1">
            <a:off x="11551921" y="4754880"/>
            <a:ext cx="441642" cy="29464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14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8745" y="455564"/>
            <a:ext cx="11934507" cy="6126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Відповідно до наказу «Про формування навантаження» навчальне навантаження </a:t>
            </a:r>
            <a:r>
              <a:rPr lang="uk-UA" sz="2700" spc="-100" dirty="0"/>
              <a:t>за формами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№13-10.3, №13-11</a:t>
            </a:r>
            <a:r>
              <a:rPr lang="uk-UA" sz="2700" spc="-100" dirty="0"/>
              <a:t> формується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 </a:t>
            </a:r>
            <a:r>
              <a:rPr lang="uk-UA" sz="2700" b="1" i="1" spc="-100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ІАС«Деканат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»</a:t>
            </a:r>
            <a:r>
              <a:rPr lang="uk-UA" sz="2700" spc="-100" dirty="0"/>
              <a:t>. </a:t>
            </a:r>
            <a:br>
              <a:rPr lang="uk-UA" sz="2700" dirty="0"/>
            </a:br>
            <a:r>
              <a:rPr lang="uk-UA" sz="2700" dirty="0"/>
              <a:t>Форма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№13-10.5 </a:t>
            </a:r>
            <a:r>
              <a:rPr lang="uk-UA" sz="2700" dirty="0"/>
              <a:t>є підсумковою і формується на підставі форми </a:t>
            </a:r>
            <a:br>
              <a:rPr lang="uk-UA" sz="2700" dirty="0"/>
            </a:br>
            <a:r>
              <a:rPr lang="uk-UA" sz="2700" dirty="0"/>
              <a:t>№13-10.3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власноруч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Якщо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 враховувати </a:t>
            </a:r>
            <a:r>
              <a:rPr lang="uk-UA" sz="2700" dirty="0"/>
              <a:t>необхідність корегування або додавання інформації у форми, навантаження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буде неповним, а загальні суми </a:t>
            </a:r>
            <a:r>
              <a:rPr lang="uk-UA" sz="2700" dirty="0"/>
              <a:t>за формами №13-10.3 та №13-11 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 будуть співпадати.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Створення нарядів для розрахунку навантаження </a:t>
            </a:r>
            <a:r>
              <a:rPr lang="uk-UA" sz="2400" dirty="0"/>
              <a:t>в </a:t>
            </a:r>
            <a:r>
              <a:rPr lang="uk-UA" sz="24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ІАС «Деканат» </a:t>
            </a:r>
            <a:r>
              <a:rPr lang="uk-UA" sz="2700" dirty="0"/>
              <a:t>відбувається за двома окремими блоками (складовими):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Для</a:t>
            </a:r>
            <a:r>
              <a:rPr lang="uk-UA" sz="2800" dirty="0"/>
              <a:t> обов'язкових  та вибіркових фахових дисциплін.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800" dirty="0"/>
              <a:t>Для вибіркових дисциплін, які спрямовані на розвиток </a:t>
            </a:r>
            <a:r>
              <a:rPr lang="en-US" sz="2800" dirty="0"/>
              <a:t>Soft Skills</a:t>
            </a:r>
            <a:r>
              <a:rPr lang="uk-UA" sz="28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800" dirty="0"/>
              <a:t>Інформацію щодо дисциплін спрямованих на розвиток </a:t>
            </a:r>
            <a:r>
              <a:rPr lang="en-US" sz="2800" dirty="0"/>
              <a:t>Soft Skills</a:t>
            </a:r>
            <a:r>
              <a:rPr lang="uk-UA" sz="2800" dirty="0"/>
              <a:t>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вносить навчально-методичний відділ.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dirty="0"/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59CBB1CF-C9E3-4252-B8A4-8A3E6A83B463}"/>
              </a:ext>
            </a:extLst>
          </p:cNvPr>
          <p:cNvSpPr txBox="1">
            <a:spLocks/>
          </p:cNvSpPr>
          <p:nvPr/>
        </p:nvSpPr>
        <p:spPr bwMode="auto">
          <a:xfrm>
            <a:off x="0" y="-42226"/>
            <a:ext cx="1219199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Загальні зауваження</a:t>
            </a:r>
          </a:p>
          <a:p>
            <a:pPr algn="ctr" eaLnBrk="1" hangingPunct="1"/>
            <a:endParaRPr lang="uk-UA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4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20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13-11 з ІАС «Деканат»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pPr algn="ctr"/>
            <a:endParaRPr lang="ru-RU" sz="3200" b="0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ADC215-FCAC-4E53-A5A5-6ABC4E3A4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15" r="1628" b="12629"/>
          <a:stretch/>
        </p:blipFill>
        <p:spPr>
          <a:xfrm>
            <a:off x="35560" y="690465"/>
            <a:ext cx="12120880" cy="419701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DF640E0-E277-44CA-8D03-84A938E39C9E}"/>
              </a:ext>
            </a:extLst>
          </p:cNvPr>
          <p:cNvSpPr txBox="1">
            <a:spLocks/>
          </p:cNvSpPr>
          <p:nvPr/>
        </p:nvSpPr>
        <p:spPr>
          <a:xfrm>
            <a:off x="313213" y="4690774"/>
            <a:ext cx="11516043" cy="17498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У прикладі практичні ведуть різні викладачі. ІАС «Деканат» розраховує навантаження автоматично, розподіляє навантаження між викладачами.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У цьому випадку з'являється невідповідність даних у різних формах, якщо не скорегувати Ф13-10.3.</a:t>
            </a:r>
          </a:p>
        </p:txBody>
      </p:sp>
    </p:spTree>
    <p:extLst>
      <p:ext uri="{BB962C8B-B14F-4D97-AF65-F5344CB8AC3E}">
        <p14:creationId xmlns:p14="http://schemas.microsoft.com/office/powerpoint/2010/main" val="401724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CD9D466C-C7A9-4930-E820-E91A7F56FE2D}"/>
              </a:ext>
            </a:extLst>
          </p:cNvPr>
          <p:cNvSpPr txBox="1">
            <a:spLocks/>
          </p:cNvSpPr>
          <p:nvPr/>
        </p:nvSpPr>
        <p:spPr bwMode="auto">
          <a:xfrm>
            <a:off x="13808" y="59373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13-10.3, яка потребує корегування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F5DDA-60F0-1350-DC25-F895E0756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529175"/>
            <a:ext cx="9932078" cy="443720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ADC5114-B6DE-8C34-D5BA-9428A60887B1}"/>
              </a:ext>
            </a:extLst>
          </p:cNvPr>
          <p:cNvSpPr txBox="1">
            <a:spLocks/>
          </p:cNvSpPr>
          <p:nvPr/>
        </p:nvSpPr>
        <p:spPr>
          <a:xfrm>
            <a:off x="352425" y="5048774"/>
            <a:ext cx="11516043" cy="12800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У прикладі у формі № 13-10.3 відбувається дублювання розрахунків для дисципліни «Ціннісні компетенції фахівця», яка викладається у 1 та 2 чвертях</a:t>
            </a:r>
            <a:endParaRPr lang="uk-UA" sz="2700" b="1" i="1" spc="-100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9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08F38E-3870-A40D-2735-FDB72D8EA1A3}"/>
              </a:ext>
            </a:extLst>
          </p:cNvPr>
          <p:cNvSpPr txBox="1">
            <a:spLocks/>
          </p:cNvSpPr>
          <p:nvPr/>
        </p:nvSpPr>
        <p:spPr>
          <a:xfrm>
            <a:off x="337978" y="296089"/>
            <a:ext cx="11516043" cy="138031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400" dirty="0"/>
              <a:t>У формі № 13-10.3 відбувається дублювання розрахунків для дисципліни «Ціннісні компетенції фахівця» через те, що в лекційний потік об'єднані академічні групи з різними годинами для викладання практичних занять  у 1 та 2 чвертях</a:t>
            </a:r>
            <a:endParaRPr lang="uk-UA" sz="2400" b="1" i="1" spc="-100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F963923-37BC-F94C-2AB2-BBAB0228F6A0}"/>
              </a:ext>
            </a:extLst>
          </p:cNvPr>
          <p:cNvGrpSpPr/>
          <p:nvPr/>
        </p:nvGrpSpPr>
        <p:grpSpPr>
          <a:xfrm>
            <a:off x="742950" y="1362075"/>
            <a:ext cx="6743700" cy="5109916"/>
            <a:chOff x="742950" y="1362075"/>
            <a:chExt cx="6743700" cy="5109916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5AD1924-228E-B5C3-F95A-5E5648EC2A86}"/>
                </a:ext>
              </a:extLst>
            </p:cNvPr>
            <p:cNvGrpSpPr/>
            <p:nvPr/>
          </p:nvGrpSpPr>
          <p:grpSpPr>
            <a:xfrm>
              <a:off x="742950" y="1928565"/>
              <a:ext cx="6124575" cy="4543426"/>
              <a:chOff x="742950" y="1928565"/>
              <a:chExt cx="6124575" cy="4543426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024B7CB1-ABCA-EE76-552E-252C6A5356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844" t="16805" r="24922" b="16944"/>
              <a:stretch/>
            </p:blipFill>
            <p:spPr>
              <a:xfrm>
                <a:off x="742950" y="1928565"/>
                <a:ext cx="6124575" cy="4543426"/>
              </a:xfrm>
              <a:prstGeom prst="rect">
                <a:avLst/>
              </a:prstGeom>
            </p:spPr>
          </p:pic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1B0811F-0718-223C-5A90-B536EC9D7549}"/>
                  </a:ext>
                </a:extLst>
              </p:cNvPr>
              <p:cNvSpPr/>
              <p:nvPr/>
            </p:nvSpPr>
            <p:spPr>
              <a:xfrm>
                <a:off x="4095750" y="4410075"/>
                <a:ext cx="142875" cy="66675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8E201568-02EB-24D3-C65C-1D9458C1BE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8625" y="1362075"/>
              <a:ext cx="3248025" cy="31908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75E9B02-7684-67DC-5CF0-7C7404568222}"/>
              </a:ext>
            </a:extLst>
          </p:cNvPr>
          <p:cNvCxnSpPr>
            <a:cxnSpLocks/>
          </p:cNvCxnSpPr>
          <p:nvPr/>
        </p:nvCxnSpPr>
        <p:spPr>
          <a:xfrm flipH="1">
            <a:off x="4238625" y="1362075"/>
            <a:ext cx="3248025" cy="3581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774B39-EF80-4D58-0852-E58D621F0E8A}"/>
              </a:ext>
            </a:extLst>
          </p:cNvPr>
          <p:cNvSpPr txBox="1"/>
          <p:nvPr/>
        </p:nvSpPr>
        <p:spPr>
          <a:xfrm>
            <a:off x="7629525" y="1823380"/>
            <a:ext cx="40576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1800" dirty="0"/>
              <a:t>У такому випадку необхідно власноруч видалити дублювання рядків</a:t>
            </a:r>
            <a:r>
              <a:rPr lang="uk-UA" sz="18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у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формі №13.-10.3 власноруч скорегувати навантаження на практичних заняттях </a:t>
            </a:r>
            <a:endParaRPr lang="uk-UA" sz="1800" b="1" i="1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1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01923" y="6269037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21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48713" y="0"/>
            <a:ext cx="12094573" cy="588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3807" y="-15825"/>
            <a:ext cx="1212947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Форма</a:t>
            </a:r>
            <a:r>
              <a:rPr lang="uk-UA" b="0" i="1" spc="-150" dirty="0">
                <a:solidFill>
                  <a:schemeClr val="accent2"/>
                </a:solidFill>
              </a:rPr>
              <a:t> </a:t>
            </a:r>
            <a:r>
              <a:rPr lang="uk-UA" sz="3200" b="0" i="1" dirty="0">
                <a:solidFill>
                  <a:schemeClr val="accent2"/>
                </a:solidFill>
              </a:rPr>
              <a:t>№ 13-10.3 з ІАС «Деканат»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(приклад Захист кваліфікаційних робіт)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EF19C81-68AB-4E03-9177-01D9CB0637A3}"/>
              </a:ext>
            </a:extLst>
          </p:cNvPr>
          <p:cNvSpPr txBox="1">
            <a:spLocks/>
          </p:cNvSpPr>
          <p:nvPr/>
        </p:nvSpPr>
        <p:spPr>
          <a:xfrm>
            <a:off x="528320" y="5210981"/>
            <a:ext cx="11465243" cy="125019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Корегування потребує інформація щодо </a:t>
            </a:r>
            <a:r>
              <a:rPr lang="uk-UA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реальної кількості </a:t>
            </a:r>
            <a:r>
              <a:rPr lang="ru-RU" sz="2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членів</a:t>
            </a: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ЕК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кафедри</a:t>
            </a:r>
            <a:r>
              <a:rPr lang="ru-RU" sz="2400" dirty="0"/>
              <a:t> </a:t>
            </a:r>
            <a:r>
              <a:rPr lang="uk-UA" sz="2400" dirty="0"/>
              <a:t>в «Атестація здобувачів вищої освіти (Захист кваліфікаційних робіт)»</a:t>
            </a:r>
            <a:r>
              <a:rPr lang="uk-UA" sz="26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B7717-ED75-4CEF-80EC-D1C3FE5A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" t="30222" r="13000" b="18222"/>
          <a:stretch/>
        </p:blipFill>
        <p:spPr>
          <a:xfrm>
            <a:off x="26489" y="1085582"/>
            <a:ext cx="11967074" cy="40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03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22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3-10.3 скорегована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0F5E672-A4BD-4311-868F-FCA2FD16FD58}"/>
              </a:ext>
            </a:extLst>
          </p:cNvPr>
          <p:cNvSpPr txBox="1">
            <a:spLocks/>
          </p:cNvSpPr>
          <p:nvPr/>
        </p:nvSpPr>
        <p:spPr>
          <a:xfrm>
            <a:off x="668526" y="4617872"/>
            <a:ext cx="11413747" cy="180981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У стовпці </a:t>
            </a:r>
            <a:r>
              <a:rPr lang="en-US" sz="2400" dirty="0"/>
              <a:t>AN </a:t>
            </a:r>
            <a:r>
              <a:rPr lang="uk-UA" sz="2600" dirty="0"/>
              <a:t>(який при вивантаженні прихований) навести реальну кількість членів ЕК від кафедри.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Форма №13-11 корегування не потребує у випадку, якщо внесена достовірна інформація в </a:t>
            </a:r>
            <a:r>
              <a:rPr lang="uk-UA" sz="2800" b="0" i="1" dirty="0">
                <a:solidFill>
                  <a:schemeClr val="accent2"/>
                </a:solidFill>
              </a:rPr>
              <a:t>ІАС «Деканат» </a:t>
            </a:r>
            <a:r>
              <a:rPr lang="uk-UA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(слайд 23).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42A4ED-0464-4953-9F72-13BD886AC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55" b="19111"/>
          <a:stretch/>
        </p:blipFill>
        <p:spPr>
          <a:xfrm>
            <a:off x="-11112" y="644675"/>
            <a:ext cx="12192000" cy="365760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1AC184-8194-47DF-9B8D-951233AF466F}"/>
              </a:ext>
            </a:extLst>
          </p:cNvPr>
          <p:cNvCxnSpPr>
            <a:cxnSpLocks/>
          </p:cNvCxnSpPr>
          <p:nvPr/>
        </p:nvCxnSpPr>
        <p:spPr>
          <a:xfrm flipV="1">
            <a:off x="2682240" y="4302275"/>
            <a:ext cx="7894320" cy="46276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60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23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D2A921-A706-491C-A457-B9FC6D15EF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20880" cy="10875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Інформація щодо викладачів, які приймають участь у роботі ЕК при захисті кваліфікаційних робіт в ІАС «Деканат»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0439D0-2CCB-994A-56E4-5EBB9644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7" t="7425" r="17848" b="7754"/>
          <a:stretch/>
        </p:blipFill>
        <p:spPr>
          <a:xfrm>
            <a:off x="0" y="946572"/>
            <a:ext cx="6760724" cy="507064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BF21E2D-A7B7-3AB7-1AEB-5D0FBD65F19A}"/>
              </a:ext>
            </a:extLst>
          </p:cNvPr>
          <p:cNvSpPr txBox="1">
            <a:spLocks/>
          </p:cNvSpPr>
          <p:nvPr/>
        </p:nvSpPr>
        <p:spPr>
          <a:xfrm>
            <a:off x="6925790" y="2344133"/>
            <a:ext cx="5195090" cy="416620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spc="-50" dirty="0"/>
              <a:t>У</a:t>
            </a:r>
            <a:r>
              <a:rPr lang="en-US" sz="1600" spc="-50" dirty="0"/>
              <a:t> </a:t>
            </a:r>
            <a:r>
              <a:rPr lang="uk-UA" sz="1600" b="0" i="1" spc="-50" dirty="0">
                <a:solidFill>
                  <a:schemeClr val="accent2"/>
                </a:solidFill>
              </a:rPr>
              <a:t>ІАС «Деканат»</a:t>
            </a:r>
            <a:r>
              <a:rPr lang="uk-UA" sz="1600" spc="-50" dirty="0"/>
              <a:t> необхідно продублювати рядок з «Атестація здобувачів вищої освіти (Захист кваліфікаційних робіт)» стільки разів, скільки викладачів приймають участь від кафедри в ЕК.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16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Для цього правою кнопкою миші обрати «Зробити копію рядка» та ввести в кожному рядку викладача.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rgbClr val="FF0000"/>
                </a:solidFill>
              </a:rPr>
              <a:t>ВАЖЛИВО!!!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Кожному викладачу має відповідати кількість здобувачів у академічній групі, адже всі члени ЕК присутні на захисті всіх студентів групи.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1434699-9D8A-E4B7-44CF-B838302C3ADC}"/>
              </a:ext>
            </a:extLst>
          </p:cNvPr>
          <p:cNvCxnSpPr>
            <a:cxnSpLocks/>
          </p:cNvCxnSpPr>
          <p:nvPr/>
        </p:nvCxnSpPr>
        <p:spPr>
          <a:xfrm flipH="1">
            <a:off x="6116469" y="2653189"/>
            <a:ext cx="830094" cy="17509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64468B-920D-C188-AD07-9102A338B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1" t="61702" r="19495" b="29232"/>
          <a:stretch/>
        </p:blipFill>
        <p:spPr>
          <a:xfrm>
            <a:off x="592745" y="5980491"/>
            <a:ext cx="7548665" cy="621767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265195D-76AC-91A0-9E3F-C66525D97665}"/>
              </a:ext>
            </a:extLst>
          </p:cNvPr>
          <p:cNvCxnSpPr>
            <a:cxnSpLocks/>
          </p:cNvCxnSpPr>
          <p:nvPr/>
        </p:nvCxnSpPr>
        <p:spPr>
          <a:xfrm flipH="1">
            <a:off x="4610911" y="4114800"/>
            <a:ext cx="2335652" cy="20344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82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6D1927-66FB-005F-BBC3-67A482E69B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20880" cy="10875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Інформація щодо викладачів, які приймають участь у роботі ЕК при проведенні атестаційного екзамену в ІАС «Деканат»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A38CDA1-E6C3-610B-7102-3C5C3DE48429}"/>
              </a:ext>
            </a:extLst>
          </p:cNvPr>
          <p:cNvSpPr txBox="1">
            <a:spLocks/>
          </p:cNvSpPr>
          <p:nvPr/>
        </p:nvSpPr>
        <p:spPr>
          <a:xfrm>
            <a:off x="6665538" y="1231596"/>
            <a:ext cx="5195090" cy="416620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spc="-50" dirty="0"/>
              <a:t>У</a:t>
            </a:r>
            <a:r>
              <a:rPr lang="en-US" sz="1600" spc="-50" dirty="0"/>
              <a:t> </a:t>
            </a:r>
            <a:r>
              <a:rPr lang="uk-UA" sz="1600" b="0" i="1" spc="-50" dirty="0">
                <a:solidFill>
                  <a:schemeClr val="accent2"/>
                </a:solidFill>
              </a:rPr>
              <a:t>ІАС «Деканат»</a:t>
            </a:r>
            <a:r>
              <a:rPr lang="uk-UA" sz="1600" spc="-50" dirty="0"/>
              <a:t> необхідно продублювати рядок з «Атестація здобувачів вищої освіти (Атестаційний екзамен)» стільки разів, скільки викладачів приймають участь від кафедри в ЕК.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16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Для цього правою кнопкою миші обрати «Зробити копію рядка» та ввести в кожному рядку викладача.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1600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rgbClr val="FF0000"/>
                </a:solidFill>
              </a:rPr>
              <a:t>ВАЖЛИВО!!!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Кожному викладачу має відповідати кількість здобувачів з академічної групи, скільки робіт буде перевірено викладачем, тобто кількість здобувачів академічної групи має бути розподілена між членами ЕК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FA9B3B4-7A96-2F11-6EB9-EF4EFDB5CA3C}"/>
              </a:ext>
            </a:extLst>
          </p:cNvPr>
          <p:cNvGrpSpPr/>
          <p:nvPr/>
        </p:nvGrpSpPr>
        <p:grpSpPr>
          <a:xfrm>
            <a:off x="219075" y="1171575"/>
            <a:ext cx="6896100" cy="4610100"/>
            <a:chOff x="219075" y="1171575"/>
            <a:chExt cx="6896100" cy="46101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8A7A417-3D6B-E89C-5BEF-101E7925B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56" t="16945" r="24843" b="17223"/>
            <a:stretch/>
          </p:blipFill>
          <p:spPr>
            <a:xfrm>
              <a:off x="219075" y="1171575"/>
              <a:ext cx="6224608" cy="4610100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DDA7C1B-E167-DDF2-8000-481F2D69480B}"/>
                </a:ext>
              </a:extLst>
            </p:cNvPr>
            <p:cNvSpPr/>
            <p:nvPr/>
          </p:nvSpPr>
          <p:spPr>
            <a:xfrm>
              <a:off x="4581525" y="3314699"/>
              <a:ext cx="1266825" cy="37147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4BA432C-2803-8B71-9AAF-55F3833567DD}"/>
                </a:ext>
              </a:extLst>
            </p:cNvPr>
            <p:cNvSpPr/>
            <p:nvPr/>
          </p:nvSpPr>
          <p:spPr>
            <a:xfrm>
              <a:off x="1619250" y="3314699"/>
              <a:ext cx="142875" cy="37147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ACA8F281-8761-65D3-9ABF-CEACE2B6503B}"/>
                </a:ext>
              </a:extLst>
            </p:cNvPr>
            <p:cNvCxnSpPr/>
            <p:nvPr/>
          </p:nvCxnSpPr>
          <p:spPr>
            <a:xfrm flipH="1">
              <a:off x="5848350" y="2259110"/>
              <a:ext cx="1266825" cy="10555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1425BE9A-2522-3014-CCBB-28C37D0D0657}"/>
                </a:ext>
              </a:extLst>
            </p:cNvPr>
            <p:cNvCxnSpPr/>
            <p:nvPr/>
          </p:nvCxnSpPr>
          <p:spPr>
            <a:xfrm flipH="1" flipV="1">
              <a:off x="1762125" y="3686174"/>
              <a:ext cx="4876800" cy="9048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75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D39272F7-0657-0461-99B7-E1CFB5B8D5EA}"/>
              </a:ext>
            </a:extLst>
          </p:cNvPr>
          <p:cNvSpPr txBox="1">
            <a:spLocks/>
          </p:cNvSpPr>
          <p:nvPr/>
        </p:nvSpPr>
        <p:spPr bwMode="auto">
          <a:xfrm>
            <a:off x="13807" y="-15825"/>
            <a:ext cx="1212947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Форма</a:t>
            </a:r>
            <a:r>
              <a:rPr lang="uk-UA" b="0" i="1" spc="-150" dirty="0">
                <a:solidFill>
                  <a:schemeClr val="accent2"/>
                </a:solidFill>
              </a:rPr>
              <a:t> </a:t>
            </a:r>
            <a:r>
              <a:rPr lang="uk-UA" sz="3200" b="0" i="1" dirty="0">
                <a:solidFill>
                  <a:schemeClr val="accent2"/>
                </a:solidFill>
              </a:rPr>
              <a:t>№ 13-10.3 з ІАС «Деканат»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(приклад Атестаційний екзамен)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DC02B-8055-1D26-8016-AAA4462F4297}"/>
              </a:ext>
            </a:extLst>
          </p:cNvPr>
          <p:cNvSpPr txBox="1"/>
          <p:nvPr/>
        </p:nvSpPr>
        <p:spPr>
          <a:xfrm>
            <a:off x="8687330" y="1516291"/>
            <a:ext cx="33253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Корегування може потребувати інформація щодо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реальної кількості </a:t>
            </a:r>
            <a:r>
              <a:rPr lang="ru-RU" sz="16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членів</a:t>
            </a:r>
            <a:r>
              <a:rPr lang="ru-RU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ЕК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кафедри</a:t>
            </a:r>
            <a:r>
              <a:rPr lang="ru-RU" sz="1600" dirty="0"/>
              <a:t> </a:t>
            </a:r>
            <a:r>
              <a:rPr lang="uk-UA" sz="1600" dirty="0"/>
              <a:t>в «Атестація здобувачів вищої освіти (Атестаційний екзамен)».</a:t>
            </a:r>
            <a:endParaRPr lang="LID4096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93D6F-92E2-3AE3-DC6F-C1FEFB2F3B0D}"/>
              </a:ext>
            </a:extLst>
          </p:cNvPr>
          <p:cNvSpPr txBox="1"/>
          <p:nvPr/>
        </p:nvSpPr>
        <p:spPr>
          <a:xfrm>
            <a:off x="357186" y="4343400"/>
            <a:ext cx="1147762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У стовпці </a:t>
            </a:r>
            <a:r>
              <a:rPr lang="en-US" sz="1600" dirty="0"/>
              <a:t>AN </a:t>
            </a:r>
            <a:r>
              <a:rPr lang="uk-UA" sz="1600" dirty="0"/>
              <a:t>навести реальну кількість членів ЕК від кафедри.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Форма №13-11 корегування не потребує у випадку, якщо внесена достовірна інформація в </a:t>
            </a:r>
            <a:r>
              <a:rPr lang="uk-UA" sz="1600" b="0" i="1" dirty="0">
                <a:solidFill>
                  <a:schemeClr val="accent2"/>
                </a:solidFill>
              </a:rPr>
              <a:t>ІАС «Деканат»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(слайд 26).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ВАЖЛИВО!!!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Загальна кількість годин відведена на консультації з атестаційного екзамену – 6. Консультації  з атестаційного екзамену можуть проводити всі члени ЕК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(6 годин власноруч мають бути у формі № 13-11 розподілені між всіма членами ЕК), </a:t>
            </a:r>
            <a:r>
              <a:rPr lang="uk-UA" sz="1600" dirty="0"/>
              <a:t>а також можливо залучення до консультацій викладачів кафедри, які не є членами ЕК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(таким викладачам власноруч слід додати у формі №13-11 години на проведення консультацій з атестаційного екзамену). </a:t>
            </a:r>
            <a:endParaRPr lang="uk-UA" sz="16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2B312D6-F55F-C2B1-2EE5-9691A8CA29DB}"/>
              </a:ext>
            </a:extLst>
          </p:cNvPr>
          <p:cNvGrpSpPr/>
          <p:nvPr/>
        </p:nvGrpSpPr>
        <p:grpSpPr>
          <a:xfrm>
            <a:off x="13807" y="1030766"/>
            <a:ext cx="9315450" cy="3416126"/>
            <a:chOff x="0" y="1221266"/>
            <a:chExt cx="9315450" cy="341612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1267635-0CFD-76C1-8D28-B610323CB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" t="19537" r="34808" b="33934"/>
            <a:stretch/>
          </p:blipFill>
          <p:spPr>
            <a:xfrm>
              <a:off x="0" y="1221266"/>
              <a:ext cx="8494424" cy="3416126"/>
            </a:xfrm>
            <a:prstGeom prst="rect">
              <a:avLst/>
            </a:prstGeom>
          </p:spPr>
        </p:pic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BCC8EE52-7D8F-9413-F4EA-3F895C05CF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4424" y="3276451"/>
              <a:ext cx="821026" cy="110504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59449EF-30F0-5982-4A8A-D73FC1CBB356}"/>
                </a:ext>
              </a:extLst>
            </p:cNvPr>
            <p:cNvSpPr/>
            <p:nvPr/>
          </p:nvSpPr>
          <p:spPr>
            <a:xfrm>
              <a:off x="8315325" y="4276725"/>
              <a:ext cx="179099" cy="25717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222041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294182" y="1425136"/>
            <a:ext cx="11699381" cy="4489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b="0" i="1" dirty="0">
              <a:solidFill>
                <a:schemeClr val="accent2"/>
              </a:solidFill>
            </a:endParaRPr>
          </a:p>
          <a:p>
            <a:pPr algn="ctr"/>
            <a:r>
              <a:rPr lang="uk-UA" sz="3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ВСЕ БУДЕ УКРАЇНА!!!</a:t>
            </a:r>
          </a:p>
          <a:p>
            <a:endParaRPr lang="uk-UA" sz="36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uk-UA" sz="3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Хай Вам щастить!</a:t>
            </a:r>
          </a:p>
          <a:p>
            <a:pPr algn="ctr"/>
            <a:endParaRPr lang="uk-UA" sz="3200" b="0" i="1" dirty="0">
              <a:solidFill>
                <a:schemeClr val="accent2"/>
              </a:solidFill>
            </a:endParaRPr>
          </a:p>
          <a:p>
            <a:pPr algn="ctr"/>
            <a:endParaRPr lang="uk-UA" sz="3200" b="0" i="1" dirty="0">
              <a:solidFill>
                <a:schemeClr val="accent2"/>
              </a:solidFill>
            </a:endParaRPr>
          </a:p>
          <a:p>
            <a:r>
              <a:rPr lang="uk-UA" b="0" i="1" dirty="0">
                <a:solidFill>
                  <a:schemeClr val="accent2"/>
                </a:solidFill>
              </a:rPr>
              <a:t>З найкращими побажаннями,</a:t>
            </a:r>
          </a:p>
          <a:p>
            <a:r>
              <a:rPr lang="uk-UA" b="0" i="1" dirty="0">
                <a:solidFill>
                  <a:schemeClr val="accent2"/>
                </a:solidFill>
              </a:rPr>
              <a:t> навчально-методичний відділ НТУ «Дніпровська політехніка»</a:t>
            </a:r>
          </a:p>
          <a:p>
            <a:endParaRPr lang="uk-UA" b="0" i="1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4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6AC49-9200-3D42-3035-9683D8ECE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25"/>
          <a:stretch/>
        </p:blipFill>
        <p:spPr>
          <a:xfrm>
            <a:off x="671207" y="652692"/>
            <a:ext cx="11079805" cy="58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7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/>
              <a:t>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7325"/>
            <a:ext cx="11934507" cy="12388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Для вибіркових дисциплін, які спрямовані на розвиток </a:t>
            </a:r>
            <a:r>
              <a:rPr lang="en-US" sz="2700" dirty="0"/>
              <a:t>Soft Skills</a:t>
            </a:r>
            <a:r>
              <a:rPr lang="uk-UA" sz="2700" dirty="0"/>
              <a:t>, відповідальна особа кафедри повинна в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ІАС «Деканат» вивантажити форми № 13-10.3 та №13-11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E1C60-91BB-7AFC-362E-89BA12A92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4" t="13871" r="17730" b="4991"/>
          <a:stretch/>
        </p:blipFill>
        <p:spPr>
          <a:xfrm>
            <a:off x="176213" y="1266192"/>
            <a:ext cx="6983344" cy="5154401"/>
          </a:xfrm>
          <a:prstGeom prst="rect">
            <a:avLst/>
          </a:prstGeom>
        </p:spPr>
      </p:pic>
      <p:sp>
        <p:nvSpPr>
          <p:cNvPr id="4" name="Стрелка влево 10">
            <a:extLst>
              <a:ext uri="{FF2B5EF4-FFF2-40B4-BE49-F238E27FC236}">
                <a16:creationId xmlns:a16="http://schemas.microsoft.com/office/drawing/2014/main" id="{5B167BE3-A5D6-69A2-E52E-65376A7F0F70}"/>
              </a:ext>
            </a:extLst>
          </p:cNvPr>
          <p:cNvSpPr/>
          <p:nvPr/>
        </p:nvSpPr>
        <p:spPr>
          <a:xfrm rot="1327481">
            <a:off x="6704141" y="1969927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Стрелка влево 10">
            <a:extLst>
              <a:ext uri="{FF2B5EF4-FFF2-40B4-BE49-F238E27FC236}">
                <a16:creationId xmlns:a16="http://schemas.microsoft.com/office/drawing/2014/main" id="{E822AEEB-8B6A-4999-4728-7B41F6CC08C2}"/>
              </a:ext>
            </a:extLst>
          </p:cNvPr>
          <p:cNvSpPr/>
          <p:nvPr/>
        </p:nvSpPr>
        <p:spPr>
          <a:xfrm rot="1327481">
            <a:off x="5952709" y="5228305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E69ED-266A-405E-0335-E72E9FE4C1B5}"/>
              </a:ext>
            </a:extLst>
          </p:cNvPr>
          <p:cNvSpPr txBox="1"/>
          <p:nvPr/>
        </p:nvSpPr>
        <p:spPr>
          <a:xfrm>
            <a:off x="7291480" y="2163084"/>
            <a:ext cx="4657792" cy="2995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27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УВАГА!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2700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Змінювати</a:t>
            </a:r>
            <a:r>
              <a:rPr lang="uk-UA" sz="2700" dirty="0">
                <a:latin typeface="+mj-lt"/>
                <a:ea typeface="+mj-ea"/>
                <a:cs typeface="+mj-cs"/>
              </a:rPr>
              <a:t> інформацію (прізвища викладачів) для </a:t>
            </a:r>
            <a:r>
              <a:rPr lang="uk-UA" sz="2700" dirty="0"/>
              <a:t>дисциплін, які спрямовані на розвиток </a:t>
            </a:r>
            <a:r>
              <a:rPr lang="en-US" sz="2700" dirty="0"/>
              <a:t>Soft Skills</a:t>
            </a:r>
            <a:r>
              <a:rPr lang="uk-UA" sz="2700" dirty="0"/>
              <a:t> </a:t>
            </a:r>
            <a:r>
              <a:rPr lang="uk-UA" sz="2700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не допускається !</a:t>
            </a:r>
            <a:endParaRPr lang="uk-UA" sz="2700" b="1" i="1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03DDBDF-C30A-9433-7128-CB349D45AEE4}"/>
              </a:ext>
            </a:extLst>
          </p:cNvPr>
          <p:cNvSpPr txBox="1">
            <a:spLocks/>
          </p:cNvSpPr>
          <p:nvPr/>
        </p:nvSpPr>
        <p:spPr>
          <a:xfrm>
            <a:off x="8075893" y="869704"/>
            <a:ext cx="3990657" cy="549186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Об'єднання груп в лекційні потоки провидить </a:t>
            </a:r>
            <a:r>
              <a:rPr lang="uk-UA" sz="2700" b="1" i="1" spc="-100" dirty="0">
                <a:solidFill>
                  <a:srgbClr val="FF0000"/>
                </a:solidFill>
                <a:cs typeface="Times New Roman" panose="02020603050405020304" pitchFamily="18" charset="0"/>
              </a:rPr>
              <a:t>виключно навчально-методичний відділ.</a:t>
            </a:r>
            <a:endParaRPr lang="uk-UA" sz="27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У лекційні потоки об'єднуються академічні  групи за дисциплінами з </a:t>
            </a:r>
            <a:r>
              <a:rPr lang="uk-UA" sz="20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однаковою назвою  та кількістю лекційних годин на тиждень, які викладаються в один проміжок часу (чверті, семестрі з однаковою кількістю тижнів)</a:t>
            </a:r>
            <a:r>
              <a:rPr lang="uk-UA" sz="20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15E025-FCC1-192C-CED5-A32B3980E3C7}"/>
              </a:ext>
            </a:extLst>
          </p:cNvPr>
          <p:cNvSpPr txBox="1">
            <a:spLocks/>
          </p:cNvSpPr>
          <p:nvPr/>
        </p:nvSpPr>
        <p:spPr>
          <a:xfrm>
            <a:off x="0" y="-16206"/>
            <a:ext cx="11900779" cy="88485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spc="-100" dirty="0"/>
              <a:t>Блок звичайних дисциплін в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ІАС «Деканат» </a:t>
            </a:r>
            <a:r>
              <a:rPr lang="uk-UA" sz="2700" spc="-100" dirty="0"/>
              <a:t>включає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uk-UA" sz="2700" spc="-100" dirty="0"/>
              <a:t>обов'язкові дисципліни, практичну підготовку та атестацію, вибіркові фахові дисципліни.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86B9A99-5B68-28A7-EEBC-22EDF76DCF10}"/>
              </a:ext>
            </a:extLst>
          </p:cNvPr>
          <p:cNvGrpSpPr/>
          <p:nvPr/>
        </p:nvGrpSpPr>
        <p:grpSpPr>
          <a:xfrm>
            <a:off x="453147" y="952001"/>
            <a:ext cx="7622746" cy="5491868"/>
            <a:chOff x="380999" y="771427"/>
            <a:chExt cx="7543801" cy="565785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64D3CB0-92C0-A5AE-9114-4E12F68BA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41" t="7639" r="18984" b="9861"/>
            <a:stretch/>
          </p:blipFill>
          <p:spPr>
            <a:xfrm>
              <a:off x="380999" y="771427"/>
              <a:ext cx="7543801" cy="5657851"/>
            </a:xfrm>
            <a:prstGeom prst="rect">
              <a:avLst/>
            </a:prstGeom>
          </p:spPr>
        </p:pic>
        <p:sp>
          <p:nvSpPr>
            <p:cNvPr id="7" name="Стрелка влево 10">
              <a:extLst>
                <a:ext uri="{FF2B5EF4-FFF2-40B4-BE49-F238E27FC236}">
                  <a16:creationId xmlns:a16="http://schemas.microsoft.com/office/drawing/2014/main" id="{C4E39BCD-E52A-D907-4BA7-4CA2E5860D0B}"/>
                </a:ext>
              </a:extLst>
            </p:cNvPr>
            <p:cNvSpPr/>
            <p:nvPr/>
          </p:nvSpPr>
          <p:spPr>
            <a:xfrm rot="19159857">
              <a:off x="2102959" y="2984445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9" name="Стрелка влево 10">
              <a:extLst>
                <a:ext uri="{FF2B5EF4-FFF2-40B4-BE49-F238E27FC236}">
                  <a16:creationId xmlns:a16="http://schemas.microsoft.com/office/drawing/2014/main" id="{5258ACD1-18D3-8F3F-0CED-F9FE654E5D1F}"/>
                </a:ext>
              </a:extLst>
            </p:cNvPr>
            <p:cNvSpPr/>
            <p:nvPr/>
          </p:nvSpPr>
          <p:spPr>
            <a:xfrm rot="13759857">
              <a:off x="4406264" y="3002518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0043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03DDBDF-C30A-9433-7128-CB349D45AEE4}"/>
              </a:ext>
            </a:extLst>
          </p:cNvPr>
          <p:cNvSpPr txBox="1">
            <a:spLocks/>
          </p:cNvSpPr>
          <p:nvPr/>
        </p:nvSpPr>
        <p:spPr>
          <a:xfrm>
            <a:off x="7753350" y="2283642"/>
            <a:ext cx="4158036" cy="20516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Об'єднання</a:t>
            </a:r>
            <a:r>
              <a:rPr lang="uk-UA" sz="2700" spc="-100" dirty="0"/>
              <a:t> проводить 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відповідальна по кафедрі особа</a:t>
            </a:r>
            <a:r>
              <a:rPr lang="uk-UA" sz="2700" dirty="0"/>
              <a:t> відповідно до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вказівок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15E025-FCC1-192C-CED5-A32B3980E3C7}"/>
              </a:ext>
            </a:extLst>
          </p:cNvPr>
          <p:cNvSpPr txBox="1">
            <a:spLocks/>
          </p:cNvSpPr>
          <p:nvPr/>
        </p:nvSpPr>
        <p:spPr>
          <a:xfrm>
            <a:off x="0" y="-16206"/>
            <a:ext cx="11900779" cy="9022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spc="-100" dirty="0"/>
              <a:t>Об'єднання малочисельних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uk-UA" sz="2700" spc="-100" dirty="0"/>
              <a:t>груп на практичних та лабораторних заняттях в потоках, в яких групи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об'єднані на лекційних заняттях</a:t>
            </a:r>
            <a:r>
              <a:rPr lang="uk-UA" sz="2700" spc="-100" dirty="0"/>
              <a:t>.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754D40E-D857-060A-35DD-C8A91C7693A9}"/>
              </a:ext>
            </a:extLst>
          </p:cNvPr>
          <p:cNvGrpSpPr/>
          <p:nvPr/>
        </p:nvGrpSpPr>
        <p:grpSpPr>
          <a:xfrm>
            <a:off x="291221" y="886066"/>
            <a:ext cx="7277695" cy="5523132"/>
            <a:chOff x="160458" y="1227660"/>
            <a:chExt cx="6828996" cy="52196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CDE3E50-E387-D83A-F5EA-F247E2BBD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0" t="7240" r="19219" b="8472"/>
            <a:stretch/>
          </p:blipFill>
          <p:spPr>
            <a:xfrm>
              <a:off x="160458" y="1227660"/>
              <a:ext cx="6828996" cy="5219637"/>
            </a:xfrm>
            <a:prstGeom prst="rect">
              <a:avLst/>
            </a:prstGeom>
          </p:spPr>
        </p:pic>
        <p:sp>
          <p:nvSpPr>
            <p:cNvPr id="6" name="Стрелка влево 10">
              <a:extLst>
                <a:ext uri="{FF2B5EF4-FFF2-40B4-BE49-F238E27FC236}">
                  <a16:creationId xmlns:a16="http://schemas.microsoft.com/office/drawing/2014/main" id="{08F4D6ED-4B0D-1EA3-1722-2416096FCC70}"/>
                </a:ext>
              </a:extLst>
            </p:cNvPr>
            <p:cNvSpPr/>
            <p:nvPr/>
          </p:nvSpPr>
          <p:spPr>
            <a:xfrm rot="3366676">
              <a:off x="6562942" y="4380637"/>
              <a:ext cx="455568" cy="8102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12" name="Стрелка влево 10">
            <a:extLst>
              <a:ext uri="{FF2B5EF4-FFF2-40B4-BE49-F238E27FC236}">
                <a16:creationId xmlns:a16="http://schemas.microsoft.com/office/drawing/2014/main" id="{34800A7A-B2CB-8003-5C87-05D88FBAD0A2}"/>
              </a:ext>
            </a:extLst>
          </p:cNvPr>
          <p:cNvSpPr/>
          <p:nvPr/>
        </p:nvSpPr>
        <p:spPr>
          <a:xfrm rot="3366676">
            <a:off x="6945866" y="2549582"/>
            <a:ext cx="482057" cy="8635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8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03DDBDF-C30A-9433-7128-CB349D45AEE4}"/>
              </a:ext>
            </a:extLst>
          </p:cNvPr>
          <p:cNvSpPr txBox="1">
            <a:spLocks/>
          </p:cNvSpPr>
          <p:nvPr/>
        </p:nvSpPr>
        <p:spPr>
          <a:xfrm>
            <a:off x="6981708" y="1844772"/>
            <a:ext cx="5128351" cy="194689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Об'єднання в цьому випадку проводить 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навчально-методичний відділ за поданням кафедри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15E025-FCC1-192C-CED5-A32B3980E3C7}"/>
              </a:ext>
            </a:extLst>
          </p:cNvPr>
          <p:cNvSpPr txBox="1">
            <a:spLocks/>
          </p:cNvSpPr>
          <p:nvPr/>
        </p:nvSpPr>
        <p:spPr>
          <a:xfrm>
            <a:off x="0" y="-16205"/>
            <a:ext cx="11900779" cy="100680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spc="-100" dirty="0"/>
              <a:t>Об'єднання малочисельних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uk-UA" sz="2700" spc="-100" dirty="0"/>
              <a:t>груп на практичних та лабораторних заняттях для груп, які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 об'єднані в потік  на лекційних заняттях (відсутні лекції).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BF7948-C9E3-1CCC-E5A2-0EFE75E49B99}"/>
              </a:ext>
            </a:extLst>
          </p:cNvPr>
          <p:cNvGrpSpPr/>
          <p:nvPr/>
        </p:nvGrpSpPr>
        <p:grpSpPr>
          <a:xfrm>
            <a:off x="211925" y="1143000"/>
            <a:ext cx="6769783" cy="5133263"/>
            <a:chOff x="81941" y="1181100"/>
            <a:chExt cx="6769783" cy="51332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08A786D-5291-F280-31A3-5614EDFC6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0" t="7105" r="18828" b="8749"/>
            <a:stretch/>
          </p:blipFill>
          <p:spPr>
            <a:xfrm>
              <a:off x="81941" y="1181100"/>
              <a:ext cx="6769783" cy="5133263"/>
            </a:xfrm>
            <a:prstGeom prst="rect">
              <a:avLst/>
            </a:prstGeom>
          </p:spPr>
        </p:pic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28C07F8-6F51-B185-919D-50B5BE7ED870}"/>
                </a:ext>
              </a:extLst>
            </p:cNvPr>
            <p:cNvSpPr/>
            <p:nvPr/>
          </p:nvSpPr>
          <p:spPr>
            <a:xfrm>
              <a:off x="161925" y="3886200"/>
              <a:ext cx="847725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15016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068EE7-2287-A4CE-8BDD-954789B07305}"/>
              </a:ext>
            </a:extLst>
          </p:cNvPr>
          <p:cNvSpPr txBox="1">
            <a:spLocks/>
          </p:cNvSpPr>
          <p:nvPr/>
        </p:nvSpPr>
        <p:spPr>
          <a:xfrm>
            <a:off x="128746" y="28777"/>
            <a:ext cx="11934507" cy="46692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Оновлення контингенту здобувачів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проводить навчально-методичний відділ </a:t>
            </a:r>
            <a:r>
              <a:rPr lang="uk-UA" sz="2700" dirty="0"/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D65259-199C-1510-39EF-41C0DB4A9C59}"/>
              </a:ext>
            </a:extLst>
          </p:cNvPr>
          <p:cNvSpPr txBox="1">
            <a:spLocks/>
          </p:cNvSpPr>
          <p:nvPr/>
        </p:nvSpPr>
        <p:spPr>
          <a:xfrm>
            <a:off x="7648574" y="466927"/>
            <a:ext cx="4241867" cy="56189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Після оновлення </a:t>
            </a:r>
            <a:r>
              <a:rPr lang="uk-UA" sz="20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 ІАС «Деканат» відповідальною по кафедрі особою </a:t>
            </a:r>
            <a:r>
              <a:rPr lang="uk-UA" sz="2000" dirty="0"/>
              <a:t>проводиться </a:t>
            </a:r>
            <a:r>
              <a:rPr lang="uk-UA" sz="2000" u="sng" dirty="0">
                <a:solidFill>
                  <a:srgbClr val="FF0000"/>
                </a:solidFill>
              </a:rPr>
              <a:t>за необхідності</a:t>
            </a:r>
            <a:r>
              <a:rPr lang="uk-UA" sz="2000" dirty="0"/>
              <a:t> корегування кількості підгруп на лабораторних заняттях (у завданні за викладачами).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Для цього треба зробити копію рядка та виправити кількість студентів в  підгрупі та викладача.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uk-UA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Правильна кількість здобувачів у академічних групах  зазначається в завданні по дисциплінах.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uk-UA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FF313-625D-9184-C1B1-27106211C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8" t="32660" r="20740" b="55059"/>
          <a:stretch/>
        </p:blipFill>
        <p:spPr>
          <a:xfrm>
            <a:off x="0" y="885825"/>
            <a:ext cx="7348379" cy="8422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E682F8-0EA0-84A3-62C2-DC7DF8961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7" t="32500" r="19688" b="50000"/>
          <a:stretch/>
        </p:blipFill>
        <p:spPr>
          <a:xfrm>
            <a:off x="0" y="2828925"/>
            <a:ext cx="7439025" cy="12001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86967E-36D2-88D5-0960-2E75619BD5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49" t="32342" r="18751" b="52221"/>
          <a:stretch/>
        </p:blipFill>
        <p:spPr>
          <a:xfrm>
            <a:off x="0" y="5027170"/>
            <a:ext cx="7439024" cy="10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5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2897226-ECBF-655A-6F60-EFCA063EC331}"/>
              </a:ext>
            </a:extLst>
          </p:cNvPr>
          <p:cNvSpPr txBox="1">
            <a:spLocks/>
          </p:cNvSpPr>
          <p:nvPr/>
        </p:nvSpPr>
        <p:spPr>
          <a:xfrm>
            <a:off x="7804827" y="1560681"/>
            <a:ext cx="4085615" cy="4325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Якщо є необхідність розподілити виконання кваліфікаційної роботи та керівництво практикою між декількома викладачами кафедри, то для цього треба зробити копію рядка та </a:t>
            </a:r>
            <a:r>
              <a:rPr lang="uk-UA" sz="1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виправити кількість студентів і ввести прізвища викладачів. </a:t>
            </a:r>
            <a:r>
              <a:rPr lang="uk-UA" sz="1400" u="sng" dirty="0">
                <a:solidFill>
                  <a:srgbClr val="FF0000"/>
                </a:solidFill>
              </a:rPr>
              <a:t>При цьому кількість здобувачів, що розподілена між викладачами, має відповідати кількості здобувачів академічної групи.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 Корегування проводиться </a:t>
            </a:r>
            <a:r>
              <a:rPr lang="uk-UA" sz="1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відповідальною по кафедрі особою</a:t>
            </a:r>
            <a:r>
              <a:rPr lang="uk-UA" sz="14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400" dirty="0">
                <a:solidFill>
                  <a:srgbClr val="FF0000"/>
                </a:solidFill>
              </a:rPr>
              <a:t>ВАЖЛИВО!!!!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Оновлення контингенту та виробничою практикою, передатестаційною практикою та атестацією </a:t>
            </a:r>
            <a:r>
              <a:rPr lang="uk-UA" sz="1400" u="sng" dirty="0">
                <a:solidFill>
                  <a:srgbClr val="FF0000"/>
                </a:solidFill>
              </a:rPr>
              <a:t>автоматично не відбується.</a:t>
            </a:r>
            <a:r>
              <a:rPr lang="uk-UA" sz="1400" dirty="0">
                <a:solidFill>
                  <a:srgbClr val="FF0000"/>
                </a:solidFill>
              </a:rPr>
              <a:t> Корегувати необхідно власноручно, автоматична зміна контингенту призведе до того, що у кожного із  викладачів кількість здобувачів буде відповідати кількості студентів у академічній групі!!!</a:t>
            </a:r>
            <a:endParaRPr lang="uk-UA" sz="1400" u="sng" dirty="0">
              <a:solidFill>
                <a:srgbClr val="FF000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9FF24A-488F-13B3-405B-7591211F5FCB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344400" cy="13035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 Корегування розподілу навантаження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з виробничої практики, передатестаційної практики та атестації (підготовка кваліфікаційної роботи, захисту роботи) в ІАС «Деканат».</a:t>
            </a:r>
            <a:endParaRPr lang="uk-UA" sz="27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811034-2828-1807-381D-2DD585283A2A}"/>
              </a:ext>
            </a:extLst>
          </p:cNvPr>
          <p:cNvGrpSpPr/>
          <p:nvPr/>
        </p:nvGrpSpPr>
        <p:grpSpPr>
          <a:xfrm>
            <a:off x="139431" y="2120629"/>
            <a:ext cx="7665396" cy="2616742"/>
            <a:chOff x="139431" y="2120629"/>
            <a:chExt cx="7665396" cy="261674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09F53B8-2061-7880-0973-B30A12733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910" t="31915" r="18218" b="29929"/>
            <a:stretch/>
          </p:blipFill>
          <p:spPr>
            <a:xfrm>
              <a:off x="139431" y="2120629"/>
              <a:ext cx="7665396" cy="2616742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A82FC8B-9FA9-53FB-F5F1-63FFD2F71163}"/>
                </a:ext>
              </a:extLst>
            </p:cNvPr>
            <p:cNvSpPr/>
            <p:nvPr/>
          </p:nvSpPr>
          <p:spPr>
            <a:xfrm>
              <a:off x="1866900" y="2762250"/>
              <a:ext cx="190500" cy="66675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B8C4D91-73EC-6FA2-0782-81DF6833ABF7}"/>
                </a:ext>
              </a:extLst>
            </p:cNvPr>
            <p:cNvSpPr/>
            <p:nvPr/>
          </p:nvSpPr>
          <p:spPr>
            <a:xfrm>
              <a:off x="1866900" y="3429000"/>
              <a:ext cx="190500" cy="130837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915458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NUT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035F8E"/>
    </a:accent2>
    <a:accent3>
      <a:srgbClr val="70AD47"/>
    </a:accent3>
    <a:accent4>
      <a:srgbClr val="093864"/>
    </a:accent4>
    <a:accent5>
      <a:srgbClr val="ED7D31"/>
    </a:accent5>
    <a:accent6>
      <a:srgbClr val="FFC000"/>
    </a:accent6>
    <a:hlink>
      <a:srgbClr val="5B9BD5"/>
    </a:hlink>
    <a:folHlink>
      <a:srgbClr val="70AD4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4226</TotalTime>
  <Words>1746</Words>
  <Application>Microsoft Office PowerPoint</Application>
  <PresentationFormat>Широкоэкранный</PresentationFormat>
  <Paragraphs>160</Paragraphs>
  <Slides>28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Заболотна Юлія Олександрівна</cp:lastModifiedBy>
  <cp:revision>457</cp:revision>
  <cp:lastPrinted>2018-11-26T14:04:37Z</cp:lastPrinted>
  <dcterms:created xsi:type="dcterms:W3CDTF">2018-01-06T22:34:48Z</dcterms:created>
  <dcterms:modified xsi:type="dcterms:W3CDTF">2022-12-13T16:35:55Z</dcterms:modified>
</cp:coreProperties>
</file>